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32" r:id="rId3"/>
    <p:sldMasterId id="2147483745" r:id="rId4"/>
  </p:sldMasterIdLst>
  <p:notesMasterIdLst>
    <p:notesMasterId r:id="rId53"/>
  </p:notesMasterIdLst>
  <p:sldIdLst>
    <p:sldId id="324" r:id="rId5"/>
    <p:sldId id="265" r:id="rId6"/>
    <p:sldId id="4443" r:id="rId7"/>
    <p:sldId id="262" r:id="rId8"/>
    <p:sldId id="13307" r:id="rId9"/>
    <p:sldId id="1324" r:id="rId10"/>
    <p:sldId id="4256" r:id="rId11"/>
    <p:sldId id="942" r:id="rId12"/>
    <p:sldId id="1311" r:id="rId13"/>
    <p:sldId id="4344" r:id="rId14"/>
    <p:sldId id="1484" r:id="rId15"/>
    <p:sldId id="539" r:id="rId16"/>
    <p:sldId id="1500" r:id="rId17"/>
    <p:sldId id="1501" r:id="rId18"/>
    <p:sldId id="4337" r:id="rId19"/>
    <p:sldId id="4425" r:id="rId20"/>
    <p:sldId id="4429" r:id="rId21"/>
    <p:sldId id="1117" r:id="rId22"/>
    <p:sldId id="1000" r:id="rId23"/>
    <p:sldId id="4434" r:id="rId24"/>
    <p:sldId id="4435" r:id="rId25"/>
    <p:sldId id="4428" r:id="rId26"/>
    <p:sldId id="4338" r:id="rId27"/>
    <p:sldId id="4424" r:id="rId28"/>
    <p:sldId id="4437" r:id="rId29"/>
    <p:sldId id="4430" r:id="rId30"/>
    <p:sldId id="4433" r:id="rId31"/>
    <p:sldId id="263" r:id="rId32"/>
    <p:sldId id="4325" r:id="rId33"/>
    <p:sldId id="4436" r:id="rId34"/>
    <p:sldId id="4438" r:id="rId35"/>
    <p:sldId id="4431" r:id="rId36"/>
    <p:sldId id="4339" r:id="rId37"/>
    <p:sldId id="528" r:id="rId38"/>
    <p:sldId id="4340" r:id="rId39"/>
    <p:sldId id="4324" r:id="rId40"/>
    <p:sldId id="4432" r:id="rId41"/>
    <p:sldId id="4441" r:id="rId42"/>
    <p:sldId id="4439" r:id="rId43"/>
    <p:sldId id="428" r:id="rId44"/>
    <p:sldId id="4440" r:id="rId45"/>
    <p:sldId id="1502" r:id="rId46"/>
    <p:sldId id="4442" r:id="rId47"/>
    <p:sldId id="4423" r:id="rId48"/>
    <p:sldId id="571" r:id="rId49"/>
    <p:sldId id="13259" r:id="rId50"/>
    <p:sldId id="934" r:id="rId51"/>
    <p:sldId id="232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ris, Cindy" initials="MC" lastIdx="48" clrIdx="0"/>
  <p:cmAuthor id="2" name="Garrett, Kathleen" initials="GK" lastIdx="17" clrIdx="1">
    <p:extLst>
      <p:ext uri="{19B8F6BF-5375-455C-9EA6-DF929625EA0E}">
        <p15:presenceInfo xmlns:p15="http://schemas.microsoft.com/office/powerpoint/2012/main" userId="S::kathleen.garrett@cuanschutz.edu::fb165a60-e59d-4541-9fcb-18a058e47946" providerId="AD"/>
      </p:ext>
    </p:extLst>
  </p:cmAuthor>
  <p:cmAuthor id="3" name="Kayser, Ashley M" initials="KAM" lastIdx="5" clrIdx="2">
    <p:extLst>
      <p:ext uri="{19B8F6BF-5375-455C-9EA6-DF929625EA0E}">
        <p15:presenceInfo xmlns:p15="http://schemas.microsoft.com/office/powerpoint/2012/main" userId="S::ashley.kayser@ucdenver.edu::e08d45c7-d3c5-4284-9089-9d5319ded061" providerId="AD"/>
      </p:ext>
    </p:extLst>
  </p:cmAuthor>
  <p:cmAuthor id="4" name="Blalock,Jan" initials="B" lastIdx="1" clrIdx="3">
    <p:extLst>
      <p:ext uri="{19B8F6BF-5375-455C-9EA6-DF929625EA0E}">
        <p15:presenceInfo xmlns:p15="http://schemas.microsoft.com/office/powerpoint/2012/main" userId="S-1-5-21-1567877469-3263605706-1227183214-104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439"/>
    <a:srgbClr val="A1BD6B"/>
    <a:srgbClr val="7FBCC4"/>
    <a:srgbClr val="80BCC4"/>
    <a:srgbClr val="7CB8C0"/>
    <a:srgbClr val="307078"/>
    <a:srgbClr val="80BCC2"/>
    <a:srgbClr val="FCFD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27" autoAdjust="0"/>
    <p:restoredTop sz="84211" autoAdjust="0"/>
  </p:normalViewPr>
  <p:slideViewPr>
    <p:cSldViewPr>
      <p:cViewPr varScale="1">
        <p:scale>
          <a:sx n="96" d="100"/>
          <a:sy n="96" d="100"/>
        </p:scale>
        <p:origin x="82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Users\MBP\Desktop\Behavioral%20causes%20of%20deat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4.6296296296296294E-3"/>
          <c:y val="0"/>
          <c:w val="0.97453703703703709"/>
          <c:h val="0.93826728146032123"/>
        </c:manualLayout>
      </c:layout>
      <c:barChart>
        <c:barDir val="col"/>
        <c:grouping val="clustered"/>
        <c:varyColors val="0"/>
        <c:ser>
          <c:idx val="0"/>
          <c:order val="0"/>
          <c:tx>
            <c:strRef>
              <c:f>'Behavioral Chart'!$A$1</c:f>
              <c:strCache>
                <c:ptCount val="1"/>
                <c:pt idx="0">
                  <c:v>Tobacco</c:v>
                </c:pt>
              </c:strCache>
            </c:strRef>
          </c:tx>
          <c:spPr>
            <a:solidFill>
              <a:schemeClr val="accent5">
                <a:shade val="42000"/>
              </a:schemeClr>
            </a:solidFill>
            <a:ln>
              <a:noFill/>
            </a:ln>
            <a:effectLst/>
          </c:spPr>
          <c:invertIfNegative val="0"/>
          <c:val>
            <c:numRef>
              <c:f>'Behavioral Chart'!$A$2</c:f>
              <c:numCache>
                <c:formatCode>#,##0</c:formatCode>
                <c:ptCount val="1"/>
                <c:pt idx="0">
                  <c:v>480000</c:v>
                </c:pt>
              </c:numCache>
            </c:numRef>
          </c:val>
          <c:extLst>
            <c:ext xmlns:c16="http://schemas.microsoft.com/office/drawing/2014/chart" uri="{C3380CC4-5D6E-409C-BE32-E72D297353CC}">
              <c16:uniqueId val="{00000000-2C77-3346-AB3B-1B0FB43431B8}"/>
            </c:ext>
          </c:extLst>
        </c:ser>
        <c:ser>
          <c:idx val="1"/>
          <c:order val="1"/>
          <c:tx>
            <c:strRef>
              <c:f>'Behavioral Chart'!$B$1</c:f>
              <c:strCache>
                <c:ptCount val="1"/>
                <c:pt idx="0">
                  <c:v>Filler 1</c:v>
                </c:pt>
              </c:strCache>
            </c:strRef>
          </c:tx>
          <c:spPr>
            <a:solidFill>
              <a:schemeClr val="accent5">
                <a:shade val="55000"/>
              </a:schemeClr>
            </a:solidFill>
            <a:ln>
              <a:noFill/>
            </a:ln>
            <a:effectLst/>
          </c:spPr>
          <c:invertIfNegative val="0"/>
          <c:val>
            <c:numRef>
              <c:f>'Behavioral Chart'!$B$2</c:f>
              <c:numCache>
                <c:formatCode>#,##0</c:formatCode>
                <c:ptCount val="1"/>
              </c:numCache>
            </c:numRef>
          </c:val>
          <c:extLst>
            <c:ext xmlns:c16="http://schemas.microsoft.com/office/drawing/2014/chart" uri="{C3380CC4-5D6E-409C-BE32-E72D297353CC}">
              <c16:uniqueId val="{00000001-2C77-3346-AB3B-1B0FB43431B8}"/>
            </c:ext>
          </c:extLst>
        </c:ser>
        <c:ser>
          <c:idx val="2"/>
          <c:order val="2"/>
          <c:tx>
            <c:strRef>
              <c:f>'Behavioral Chart'!$C$1</c:f>
              <c:strCache>
                <c:ptCount val="1"/>
                <c:pt idx="0">
                  <c:v>Filler 2</c:v>
                </c:pt>
              </c:strCache>
            </c:strRef>
          </c:tx>
          <c:spPr>
            <a:solidFill>
              <a:schemeClr val="accent5">
                <a:shade val="68000"/>
              </a:schemeClr>
            </a:solidFill>
            <a:ln>
              <a:noFill/>
            </a:ln>
            <a:effectLst/>
          </c:spPr>
          <c:invertIfNegative val="0"/>
          <c:val>
            <c:numRef>
              <c:f>'Behavioral Chart'!$C$2</c:f>
              <c:numCache>
                <c:formatCode>#,##0</c:formatCode>
                <c:ptCount val="1"/>
              </c:numCache>
            </c:numRef>
          </c:val>
          <c:extLst>
            <c:ext xmlns:c16="http://schemas.microsoft.com/office/drawing/2014/chart" uri="{C3380CC4-5D6E-409C-BE32-E72D297353CC}">
              <c16:uniqueId val="{00000002-2C77-3346-AB3B-1B0FB43431B8}"/>
            </c:ext>
          </c:extLst>
        </c:ser>
        <c:dLbls>
          <c:showLegendKey val="0"/>
          <c:showVal val="0"/>
          <c:showCatName val="0"/>
          <c:showSerName val="0"/>
          <c:showPercent val="0"/>
          <c:showBubbleSize val="0"/>
        </c:dLbls>
        <c:gapWidth val="329"/>
        <c:overlap val="-27"/>
        <c:axId val="925445216"/>
        <c:axId val="871418048"/>
      </c:barChart>
      <c:barChart>
        <c:barDir val="col"/>
        <c:grouping val="stacked"/>
        <c:varyColors val="0"/>
        <c:ser>
          <c:idx val="3"/>
          <c:order val="3"/>
          <c:tx>
            <c:strRef>
              <c:f>'Behavioral Chart'!$D$1</c:f>
              <c:strCache>
                <c:ptCount val="1"/>
                <c:pt idx="0">
                  <c:v>Obesity</c:v>
                </c:pt>
              </c:strCache>
            </c:strRef>
          </c:tx>
          <c:spPr>
            <a:solidFill>
              <a:schemeClr val="accent5">
                <a:shade val="80000"/>
              </a:schemeClr>
            </a:solidFill>
            <a:ln>
              <a:noFill/>
            </a:ln>
            <a:effectLst/>
          </c:spPr>
          <c:invertIfNegative val="0"/>
          <c:val>
            <c:numRef>
              <c:f>'Behavioral Chart'!$D$2</c:f>
              <c:numCache>
                <c:formatCode>#,##0</c:formatCode>
                <c:ptCount val="1"/>
                <c:pt idx="0">
                  <c:v>170143</c:v>
                </c:pt>
              </c:numCache>
            </c:numRef>
          </c:val>
          <c:extLst>
            <c:ext xmlns:c16="http://schemas.microsoft.com/office/drawing/2014/chart" uri="{C3380CC4-5D6E-409C-BE32-E72D297353CC}">
              <c16:uniqueId val="{00000003-2C77-3346-AB3B-1B0FB43431B8}"/>
            </c:ext>
          </c:extLst>
        </c:ser>
        <c:ser>
          <c:idx val="4"/>
          <c:order val="4"/>
          <c:tx>
            <c:strRef>
              <c:f>'Behavioral Chart'!$E$1</c:f>
              <c:strCache>
                <c:ptCount val="1"/>
                <c:pt idx="0">
                  <c:v>Drug-Induced deaths</c:v>
                </c:pt>
              </c:strCache>
            </c:strRef>
          </c:tx>
          <c:spPr>
            <a:solidFill>
              <a:schemeClr val="accent5">
                <a:shade val="93000"/>
              </a:schemeClr>
            </a:solidFill>
            <a:ln>
              <a:noFill/>
            </a:ln>
            <a:effectLst/>
          </c:spPr>
          <c:invertIfNegative val="0"/>
          <c:val>
            <c:numRef>
              <c:f>'Behavioral Chart'!$E$2</c:f>
              <c:numCache>
                <c:formatCode>#,##0</c:formatCode>
                <c:ptCount val="1"/>
                <c:pt idx="0">
                  <c:v>67265</c:v>
                </c:pt>
              </c:numCache>
            </c:numRef>
          </c:val>
          <c:extLst>
            <c:ext xmlns:c16="http://schemas.microsoft.com/office/drawing/2014/chart" uri="{C3380CC4-5D6E-409C-BE32-E72D297353CC}">
              <c16:uniqueId val="{00000004-2C77-3346-AB3B-1B0FB43431B8}"/>
            </c:ext>
          </c:extLst>
        </c:ser>
        <c:ser>
          <c:idx val="5"/>
          <c:order val="5"/>
          <c:tx>
            <c:strRef>
              <c:f>'Behavioral Chart'!$F$1</c:f>
              <c:strCache>
                <c:ptCount val="1"/>
                <c:pt idx="0">
                  <c:v>Suicide</c:v>
                </c:pt>
              </c:strCache>
            </c:strRef>
          </c:tx>
          <c:spPr>
            <a:solidFill>
              <a:schemeClr val="accent5">
                <a:tint val="94000"/>
              </a:schemeClr>
            </a:solidFill>
            <a:ln>
              <a:noFill/>
            </a:ln>
            <a:effectLst/>
          </c:spPr>
          <c:invertIfNegative val="0"/>
          <c:val>
            <c:numRef>
              <c:f>'Behavioral Chart'!$F$2</c:f>
              <c:numCache>
                <c:formatCode>#,##0</c:formatCode>
                <c:ptCount val="1"/>
                <c:pt idx="0">
                  <c:v>44965</c:v>
                </c:pt>
              </c:numCache>
            </c:numRef>
          </c:val>
          <c:extLst>
            <c:ext xmlns:c16="http://schemas.microsoft.com/office/drawing/2014/chart" uri="{C3380CC4-5D6E-409C-BE32-E72D297353CC}">
              <c16:uniqueId val="{00000005-2C77-3346-AB3B-1B0FB43431B8}"/>
            </c:ext>
          </c:extLst>
        </c:ser>
        <c:ser>
          <c:idx val="6"/>
          <c:order val="6"/>
          <c:tx>
            <c:strRef>
              <c:f>'Behavioral Chart'!$G$1</c:f>
              <c:strCache>
                <c:ptCount val="1"/>
                <c:pt idx="0">
                  <c:v>Motor Vehicles</c:v>
                </c:pt>
              </c:strCache>
            </c:strRef>
          </c:tx>
          <c:spPr>
            <a:solidFill>
              <a:schemeClr val="accent5">
                <a:tint val="81000"/>
              </a:schemeClr>
            </a:solidFill>
            <a:ln>
              <a:noFill/>
            </a:ln>
            <a:effectLst/>
          </c:spPr>
          <c:invertIfNegative val="0"/>
          <c:val>
            <c:numRef>
              <c:f>'Behavioral Chart'!$G$2</c:f>
              <c:numCache>
                <c:formatCode>#,##0</c:formatCode>
                <c:ptCount val="1"/>
                <c:pt idx="0">
                  <c:v>40327</c:v>
                </c:pt>
              </c:numCache>
            </c:numRef>
          </c:val>
          <c:extLst>
            <c:ext xmlns:c16="http://schemas.microsoft.com/office/drawing/2014/chart" uri="{C3380CC4-5D6E-409C-BE32-E72D297353CC}">
              <c16:uniqueId val="{00000006-2C77-3346-AB3B-1B0FB43431B8}"/>
            </c:ext>
          </c:extLst>
        </c:ser>
        <c:ser>
          <c:idx val="7"/>
          <c:order val="7"/>
          <c:tx>
            <c:strRef>
              <c:f>'Behavioral Chart'!$H$1</c:f>
              <c:strCache>
                <c:ptCount val="1"/>
                <c:pt idx="0">
                  <c:v>Alcohol-Induced deaths</c:v>
                </c:pt>
              </c:strCache>
            </c:strRef>
          </c:tx>
          <c:spPr>
            <a:solidFill>
              <a:schemeClr val="accent5">
                <a:tint val="69000"/>
              </a:schemeClr>
            </a:solidFill>
            <a:ln>
              <a:noFill/>
            </a:ln>
            <a:effectLst/>
          </c:spPr>
          <c:invertIfNegative val="0"/>
          <c:val>
            <c:numRef>
              <c:f>'Behavioral Chart'!$H$2</c:f>
              <c:numCache>
                <c:formatCode>#,##0</c:formatCode>
                <c:ptCount val="1"/>
                <c:pt idx="0">
                  <c:v>34865</c:v>
                </c:pt>
              </c:numCache>
            </c:numRef>
          </c:val>
          <c:extLst>
            <c:ext xmlns:c16="http://schemas.microsoft.com/office/drawing/2014/chart" uri="{C3380CC4-5D6E-409C-BE32-E72D297353CC}">
              <c16:uniqueId val="{00000007-2C77-3346-AB3B-1B0FB43431B8}"/>
            </c:ext>
          </c:extLst>
        </c:ser>
        <c:ser>
          <c:idx val="8"/>
          <c:order val="8"/>
          <c:tx>
            <c:strRef>
              <c:f>'Behavioral Chart'!$I$1</c:f>
              <c:strCache>
                <c:ptCount val="1"/>
                <c:pt idx="0">
                  <c:v>Homicide</c:v>
                </c:pt>
              </c:strCache>
            </c:strRef>
          </c:tx>
          <c:spPr>
            <a:solidFill>
              <a:schemeClr val="accent5">
                <a:tint val="56000"/>
              </a:schemeClr>
            </a:solidFill>
            <a:ln>
              <a:noFill/>
            </a:ln>
            <a:effectLst/>
          </c:spPr>
          <c:invertIfNegative val="0"/>
          <c:val>
            <c:numRef>
              <c:f>'Behavioral Chart'!$I$2</c:f>
              <c:numCache>
                <c:formatCode>#,##0</c:formatCode>
                <c:ptCount val="1"/>
                <c:pt idx="0">
                  <c:v>19362</c:v>
                </c:pt>
              </c:numCache>
            </c:numRef>
          </c:val>
          <c:extLst>
            <c:ext xmlns:c16="http://schemas.microsoft.com/office/drawing/2014/chart" uri="{C3380CC4-5D6E-409C-BE32-E72D297353CC}">
              <c16:uniqueId val="{00000008-2C77-3346-AB3B-1B0FB43431B8}"/>
            </c:ext>
          </c:extLst>
        </c:ser>
        <c:ser>
          <c:idx val="9"/>
          <c:order val="9"/>
          <c:tx>
            <c:strRef>
              <c:f>'Behavioral Chart'!$J$1</c:f>
              <c:strCache>
                <c:ptCount val="1"/>
                <c:pt idx="0">
                  <c:v>HIV/AIDS</c:v>
                </c:pt>
              </c:strCache>
            </c:strRef>
          </c:tx>
          <c:spPr>
            <a:solidFill>
              <a:schemeClr val="accent5">
                <a:tint val="43000"/>
              </a:schemeClr>
            </a:solidFill>
            <a:ln>
              <a:noFill/>
            </a:ln>
            <a:effectLst/>
          </c:spPr>
          <c:invertIfNegative val="0"/>
          <c:val>
            <c:numRef>
              <c:f>'Behavioral Chart'!$J$2</c:f>
              <c:numCache>
                <c:formatCode>#,##0</c:formatCode>
                <c:ptCount val="1"/>
                <c:pt idx="0">
                  <c:v>6160</c:v>
                </c:pt>
              </c:numCache>
            </c:numRef>
          </c:val>
          <c:extLst>
            <c:ext xmlns:c16="http://schemas.microsoft.com/office/drawing/2014/chart" uri="{C3380CC4-5D6E-409C-BE32-E72D297353CC}">
              <c16:uniqueId val="{00000009-2C77-3346-AB3B-1B0FB43431B8}"/>
            </c:ext>
          </c:extLst>
        </c:ser>
        <c:dLbls>
          <c:showLegendKey val="0"/>
          <c:showVal val="0"/>
          <c:showCatName val="0"/>
          <c:showSerName val="0"/>
          <c:showPercent val="0"/>
          <c:showBubbleSize val="0"/>
        </c:dLbls>
        <c:gapWidth val="500"/>
        <c:overlap val="100"/>
        <c:axId val="929133856"/>
        <c:axId val="924683056"/>
      </c:barChart>
      <c:catAx>
        <c:axId val="925445216"/>
        <c:scaling>
          <c:orientation val="minMax"/>
        </c:scaling>
        <c:delete val="1"/>
        <c:axPos val="b"/>
        <c:numFmt formatCode="General" sourceLinked="1"/>
        <c:majorTickMark val="none"/>
        <c:minorTickMark val="none"/>
        <c:tickLblPos val="nextTo"/>
        <c:crossAx val="871418048"/>
        <c:crosses val="autoZero"/>
        <c:auto val="1"/>
        <c:lblAlgn val="ctr"/>
        <c:lblOffset val="100"/>
        <c:noMultiLvlLbl val="0"/>
      </c:catAx>
      <c:valAx>
        <c:axId val="871418048"/>
        <c:scaling>
          <c:orientation val="minMax"/>
          <c:max val="500000"/>
          <c:min val="0"/>
        </c:scaling>
        <c:delete val="1"/>
        <c:axPos val="l"/>
        <c:majorGridlines>
          <c:spPr>
            <a:ln w="9525" cap="flat" cmpd="sng" algn="ctr">
              <a:noFill/>
              <a:round/>
            </a:ln>
            <a:effectLst/>
          </c:spPr>
        </c:majorGridlines>
        <c:numFmt formatCode="#,##0" sourceLinked="1"/>
        <c:majorTickMark val="none"/>
        <c:minorTickMark val="none"/>
        <c:tickLblPos val="nextTo"/>
        <c:crossAx val="925445216"/>
        <c:crosses val="autoZero"/>
        <c:crossBetween val="between"/>
      </c:valAx>
      <c:valAx>
        <c:axId val="924683056"/>
        <c:scaling>
          <c:orientation val="minMax"/>
          <c:max val="500000"/>
        </c:scaling>
        <c:delete val="1"/>
        <c:axPos val="r"/>
        <c:numFmt formatCode="#,##0" sourceLinked="1"/>
        <c:majorTickMark val="out"/>
        <c:minorTickMark val="none"/>
        <c:tickLblPos val="nextTo"/>
        <c:crossAx val="929133856"/>
        <c:crosses val="max"/>
        <c:crossBetween val="between"/>
      </c:valAx>
      <c:catAx>
        <c:axId val="929133856"/>
        <c:scaling>
          <c:orientation val="minMax"/>
        </c:scaling>
        <c:delete val="1"/>
        <c:axPos val="b"/>
        <c:majorTickMark val="out"/>
        <c:minorTickMark val="none"/>
        <c:tickLblPos val="nextTo"/>
        <c:crossAx val="92468305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hyperlink" Target="https://www.bhthechange.org/resources/improving-lung-health-and-mental-wellbeing-during-covid-19/" TargetMode="Externa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hyperlink" Target="https://www.bhthechange.org/resources/improving-lung-health-and-mental-wellbeing-during-covid-19/" TargetMode="External"/><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438470-4902-47B8-BA5E-9A1BEAFBDCE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C2D025C-E171-4248-8B51-4D14F723DBA5}">
      <dgm:prSet/>
      <dgm:spPr>
        <a:solidFill>
          <a:schemeClr val="accent2">
            <a:lumMod val="40000"/>
            <a:lumOff val="60000"/>
          </a:schemeClr>
        </a:solidFill>
      </dgm:spPr>
      <dgm:t>
        <a:bodyPr/>
        <a:lstStyle/>
        <a:p>
          <a:pPr>
            <a:lnSpc>
              <a:spcPct val="100000"/>
            </a:lnSpc>
          </a:pPr>
          <a:r>
            <a:rPr lang="en-US" dirty="0"/>
            <a:t>This workshop is being recorded. All participants are placed in “listen-only” mode.  </a:t>
          </a:r>
        </a:p>
      </dgm:t>
    </dgm:pt>
    <dgm:pt modelId="{85E0751C-B17A-4AFE-BBCA-F68C374E00F7}" type="parTrans" cxnId="{3271B693-ED8E-4545-B072-EC3C04FF7ED9}">
      <dgm:prSet/>
      <dgm:spPr/>
      <dgm:t>
        <a:bodyPr/>
        <a:lstStyle/>
        <a:p>
          <a:endParaRPr lang="en-US"/>
        </a:p>
      </dgm:t>
    </dgm:pt>
    <dgm:pt modelId="{19309253-7CCC-4C5C-8B48-1EDBBB8173A1}" type="sibTrans" cxnId="{3271B693-ED8E-4545-B072-EC3C04FF7ED9}">
      <dgm:prSet/>
      <dgm:spPr/>
      <dgm:t>
        <a:bodyPr/>
        <a:lstStyle/>
        <a:p>
          <a:endParaRPr lang="en-US"/>
        </a:p>
      </dgm:t>
    </dgm:pt>
    <dgm:pt modelId="{ABC7B66D-1AD9-417B-B744-1490F8E5386F}">
      <dgm:prSet/>
      <dgm:spPr>
        <a:solidFill>
          <a:schemeClr val="accent2">
            <a:lumMod val="40000"/>
            <a:lumOff val="60000"/>
          </a:schemeClr>
        </a:solidFill>
      </dgm:spPr>
      <dgm:t>
        <a:bodyPr/>
        <a:lstStyle/>
        <a:p>
          <a:pPr>
            <a:lnSpc>
              <a:spcPct val="100000"/>
            </a:lnSpc>
          </a:pPr>
          <a:r>
            <a:rPr lang="en-US" dirty="0"/>
            <a:t>For audio access, participants can either dial into the conference line or listen through your computer speakers. </a:t>
          </a:r>
        </a:p>
      </dgm:t>
    </dgm:pt>
    <dgm:pt modelId="{2F145E24-3193-4821-AA2B-18502A71AD9B}" type="parTrans" cxnId="{5FDE81FD-01A5-440B-A8B9-7666E7CA25F9}">
      <dgm:prSet/>
      <dgm:spPr/>
      <dgm:t>
        <a:bodyPr/>
        <a:lstStyle/>
        <a:p>
          <a:endParaRPr lang="en-US"/>
        </a:p>
      </dgm:t>
    </dgm:pt>
    <dgm:pt modelId="{A313DE73-85DE-46A4-B655-5664D128326A}" type="sibTrans" cxnId="{5FDE81FD-01A5-440B-A8B9-7666E7CA25F9}">
      <dgm:prSet/>
      <dgm:spPr/>
      <dgm:t>
        <a:bodyPr/>
        <a:lstStyle/>
        <a:p>
          <a:endParaRPr lang="en-US"/>
        </a:p>
      </dgm:t>
    </dgm:pt>
    <dgm:pt modelId="{B21A3666-F325-491E-A72A-2DDDCA5BB882}">
      <dgm:prSet/>
      <dgm:spPr/>
      <dgm:t>
        <a:bodyPr/>
        <a:lstStyle/>
        <a:p>
          <a:pPr>
            <a:lnSpc>
              <a:spcPct val="100000"/>
            </a:lnSpc>
          </a:pPr>
          <a:r>
            <a:rPr lang="en-US" dirty="0"/>
            <a:t>Submit questions by typing them into the chat box or using the Q&amp;A panel. </a:t>
          </a:r>
        </a:p>
      </dgm:t>
    </dgm:pt>
    <dgm:pt modelId="{AB07BD2E-52F1-4C25-8798-9D5023D17ABB}" type="parTrans" cxnId="{7C71A1AD-8BA3-4769-9D32-1AFB43F18B79}">
      <dgm:prSet/>
      <dgm:spPr/>
      <dgm:t>
        <a:bodyPr/>
        <a:lstStyle/>
        <a:p>
          <a:endParaRPr lang="en-US"/>
        </a:p>
      </dgm:t>
    </dgm:pt>
    <dgm:pt modelId="{495587CC-CEA0-4CB3-A107-97D9407BA249}" type="sibTrans" cxnId="{7C71A1AD-8BA3-4769-9D32-1AFB43F18B79}">
      <dgm:prSet/>
      <dgm:spPr/>
      <dgm:t>
        <a:bodyPr/>
        <a:lstStyle/>
        <a:p>
          <a:endParaRPr lang="en-US"/>
        </a:p>
      </dgm:t>
    </dgm:pt>
    <dgm:pt modelId="{38507B8F-E2CA-4638-BC9E-66420DB23C05}">
      <dgm:prSet custT="1"/>
      <dgm:spPr/>
      <dgm:t>
        <a:bodyPr/>
        <a:lstStyle/>
        <a:p>
          <a:pPr>
            <a:lnSpc>
              <a:spcPct val="100000"/>
            </a:lnSpc>
          </a:pPr>
          <a:endParaRPr lang="en-US" sz="1200" dirty="0"/>
        </a:p>
      </dgm:t>
    </dgm:pt>
    <dgm:pt modelId="{84E7B4A1-2861-4B80-BD88-8DFFE1687B61}" type="parTrans" cxnId="{539A72F6-0B14-43FC-85D7-86C3A48B2633}">
      <dgm:prSet/>
      <dgm:spPr/>
      <dgm:t>
        <a:bodyPr/>
        <a:lstStyle/>
        <a:p>
          <a:endParaRPr lang="en-US"/>
        </a:p>
      </dgm:t>
    </dgm:pt>
    <dgm:pt modelId="{692D0CDF-772E-4F13-BEED-F77FCA176616}" type="sibTrans" cxnId="{539A72F6-0B14-43FC-85D7-86C3A48B2633}">
      <dgm:prSet/>
      <dgm:spPr/>
      <dgm:t>
        <a:bodyPr/>
        <a:lstStyle/>
        <a:p>
          <a:endParaRPr lang="en-US"/>
        </a:p>
      </dgm:t>
    </dgm:pt>
    <dgm:pt modelId="{CCD0D47E-0F93-4CA4-BD12-33005F2165ED}">
      <dgm:prSet/>
      <dgm:spPr/>
      <dgm:t>
        <a:bodyPr/>
        <a:lstStyle/>
        <a:p>
          <a:pPr>
            <a:lnSpc>
              <a:spcPct val="100000"/>
            </a:lnSpc>
          </a:pPr>
          <a:r>
            <a:rPr lang="en-US" dirty="0"/>
            <a:t>Slide handouts and recording will be posted here: </a:t>
          </a:r>
        </a:p>
      </dgm:t>
    </dgm:pt>
    <dgm:pt modelId="{94DE5D86-6CA7-4B3A-BD1E-CE6212B9D6A8}" type="parTrans" cxnId="{488CA5BE-1B92-49A1-AA60-AD6D30797955}">
      <dgm:prSet/>
      <dgm:spPr/>
      <dgm:t>
        <a:bodyPr/>
        <a:lstStyle/>
        <a:p>
          <a:endParaRPr lang="en-US"/>
        </a:p>
      </dgm:t>
    </dgm:pt>
    <dgm:pt modelId="{B7FB2A31-1462-4A24-9212-77DE13BF3F24}" type="sibTrans" cxnId="{488CA5BE-1B92-49A1-AA60-AD6D30797955}">
      <dgm:prSet/>
      <dgm:spPr/>
      <dgm:t>
        <a:bodyPr/>
        <a:lstStyle/>
        <a:p>
          <a:endParaRPr lang="en-US"/>
        </a:p>
      </dgm:t>
    </dgm:pt>
    <dgm:pt modelId="{B470FD8E-72DC-4E6E-8A62-18DDEF4988DE}">
      <dgm:prSet/>
      <dgm:spPr/>
      <dgm:t>
        <a:bodyPr/>
        <a:lstStyle/>
        <a:p>
          <a:pPr>
            <a:lnSpc>
              <a:spcPct val="100000"/>
            </a:lnSpc>
          </a:pPr>
          <a:r>
            <a:rPr lang="en-US" dirty="0">
              <a:hlinkClick xmlns:r="http://schemas.openxmlformats.org/officeDocument/2006/relationships" r:id="rId1"/>
            </a:rPr>
            <a:t>https://www.bhthechange.org/resources/improving-lung-health-and-mental-wellbeing-during-covid-19/</a:t>
          </a:r>
          <a:endParaRPr lang="en-US" dirty="0"/>
        </a:p>
      </dgm:t>
    </dgm:pt>
    <dgm:pt modelId="{B1657BDC-EA67-4768-A7A5-8738E2540CC6}" type="parTrans" cxnId="{DAC1048E-C297-442B-B5A0-68A7237479E2}">
      <dgm:prSet/>
      <dgm:spPr/>
      <dgm:t>
        <a:bodyPr/>
        <a:lstStyle/>
        <a:p>
          <a:endParaRPr lang="en-US"/>
        </a:p>
      </dgm:t>
    </dgm:pt>
    <dgm:pt modelId="{68DFD22C-CAEC-473A-A12C-45C99E4A9C84}" type="sibTrans" cxnId="{DAC1048E-C297-442B-B5A0-68A7237479E2}">
      <dgm:prSet/>
      <dgm:spPr/>
      <dgm:t>
        <a:bodyPr/>
        <a:lstStyle/>
        <a:p>
          <a:endParaRPr lang="en-US"/>
        </a:p>
      </dgm:t>
    </dgm:pt>
    <dgm:pt modelId="{825339E9-9FE6-4A6F-B408-014278931F90}">
      <dgm:prSet/>
      <dgm:spPr/>
      <dgm:t>
        <a:bodyPr/>
        <a:lstStyle/>
        <a:p>
          <a:pPr>
            <a:lnSpc>
              <a:spcPct val="100000"/>
            </a:lnSpc>
          </a:pPr>
          <a:r>
            <a:rPr lang="en-US" dirty="0"/>
            <a:t>Access closed captioning by enabling live transcript.</a:t>
          </a:r>
        </a:p>
      </dgm:t>
    </dgm:pt>
    <dgm:pt modelId="{48BC87BF-4245-41A8-859B-56C34C275228}" type="sibTrans" cxnId="{C12BFBBA-FCFC-4DC3-99F1-CFAF23A7B65B}">
      <dgm:prSet/>
      <dgm:spPr/>
      <dgm:t>
        <a:bodyPr/>
        <a:lstStyle/>
        <a:p>
          <a:endParaRPr lang="en-US"/>
        </a:p>
      </dgm:t>
    </dgm:pt>
    <dgm:pt modelId="{AF815811-4542-4B24-AEEB-A5A3CBA9F7C0}" type="parTrans" cxnId="{C12BFBBA-FCFC-4DC3-99F1-CFAF23A7B65B}">
      <dgm:prSet/>
      <dgm:spPr/>
      <dgm:t>
        <a:bodyPr/>
        <a:lstStyle/>
        <a:p>
          <a:endParaRPr lang="en-US"/>
        </a:p>
      </dgm:t>
    </dgm:pt>
    <dgm:pt modelId="{CD4D5B6B-0523-4473-9F23-075E7612D17D}" type="pres">
      <dgm:prSet presAssocID="{21438470-4902-47B8-BA5E-9A1BEAFBDCEE}" presName="root" presStyleCnt="0">
        <dgm:presLayoutVars>
          <dgm:dir/>
          <dgm:resizeHandles val="exact"/>
        </dgm:presLayoutVars>
      </dgm:prSet>
      <dgm:spPr/>
    </dgm:pt>
    <dgm:pt modelId="{B2AE58F9-82DF-4C51-93B4-388B93ED3D37}" type="pres">
      <dgm:prSet presAssocID="{1C2D025C-E171-4248-8B51-4D14F723DBA5}" presName="compNode" presStyleCnt="0"/>
      <dgm:spPr/>
    </dgm:pt>
    <dgm:pt modelId="{C690F3B2-3C45-471D-8B65-F2C28F2DBA60}" type="pres">
      <dgm:prSet presAssocID="{1C2D025C-E171-4248-8B51-4D14F723DBA5}" presName="bgRect" presStyleLbl="bgShp" presStyleIdx="0" presStyleCnt="5"/>
      <dgm:spPr>
        <a:solidFill>
          <a:schemeClr val="accent2">
            <a:lumMod val="40000"/>
            <a:lumOff val="60000"/>
          </a:schemeClr>
        </a:solidFill>
      </dgm:spPr>
    </dgm:pt>
    <dgm:pt modelId="{A0F9E859-E310-4572-9B43-554766A1DB07}" type="pres">
      <dgm:prSet presAssocID="{1C2D025C-E171-4248-8B51-4D14F723DBA5}"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Headphones"/>
        </a:ext>
      </dgm:extLst>
    </dgm:pt>
    <dgm:pt modelId="{03E76FA9-8B78-4DB1-824A-46B033D65E2F}" type="pres">
      <dgm:prSet presAssocID="{1C2D025C-E171-4248-8B51-4D14F723DBA5}" presName="spaceRect" presStyleCnt="0"/>
      <dgm:spPr/>
    </dgm:pt>
    <dgm:pt modelId="{CB749EC1-8547-4BD9-8463-1F155CF2F19E}" type="pres">
      <dgm:prSet presAssocID="{1C2D025C-E171-4248-8B51-4D14F723DBA5}" presName="parTx" presStyleLbl="revTx" presStyleIdx="0" presStyleCnt="7">
        <dgm:presLayoutVars>
          <dgm:chMax val="0"/>
          <dgm:chPref val="0"/>
        </dgm:presLayoutVars>
      </dgm:prSet>
      <dgm:spPr/>
    </dgm:pt>
    <dgm:pt modelId="{9611F99D-BC79-49FD-8C8D-BA86E80ED724}" type="pres">
      <dgm:prSet presAssocID="{19309253-7CCC-4C5C-8B48-1EDBBB8173A1}" presName="sibTrans" presStyleCnt="0"/>
      <dgm:spPr/>
    </dgm:pt>
    <dgm:pt modelId="{C9F013D8-3E04-4FEA-B4BC-394F852652D0}" type="pres">
      <dgm:prSet presAssocID="{ABC7B66D-1AD9-417B-B744-1490F8E5386F}" presName="compNode" presStyleCnt="0"/>
      <dgm:spPr/>
    </dgm:pt>
    <dgm:pt modelId="{83E1A947-ECAD-4603-BEC8-2FE81DED50CC}" type="pres">
      <dgm:prSet presAssocID="{ABC7B66D-1AD9-417B-B744-1490F8E5386F}" presName="bgRect" presStyleLbl="bgShp" presStyleIdx="1" presStyleCnt="5"/>
      <dgm:spPr>
        <a:solidFill>
          <a:schemeClr val="accent2">
            <a:lumMod val="40000"/>
            <a:lumOff val="60000"/>
          </a:schemeClr>
        </a:solidFill>
      </dgm:spPr>
    </dgm:pt>
    <dgm:pt modelId="{910550C5-9028-413F-B853-06C3D8001D8F}" type="pres">
      <dgm:prSet presAssocID="{ABC7B66D-1AD9-417B-B744-1490F8E5386F}"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Podcast"/>
        </a:ext>
      </dgm:extLst>
    </dgm:pt>
    <dgm:pt modelId="{B8AAD4B7-59AB-45A8-8B8F-730AFD6DEEE8}" type="pres">
      <dgm:prSet presAssocID="{ABC7B66D-1AD9-417B-B744-1490F8E5386F}" presName="spaceRect" presStyleCnt="0"/>
      <dgm:spPr/>
    </dgm:pt>
    <dgm:pt modelId="{6FB7779F-A501-4560-9A03-C2865861EBD2}" type="pres">
      <dgm:prSet presAssocID="{ABC7B66D-1AD9-417B-B744-1490F8E5386F}" presName="parTx" presStyleLbl="revTx" presStyleIdx="1" presStyleCnt="7">
        <dgm:presLayoutVars>
          <dgm:chMax val="0"/>
          <dgm:chPref val="0"/>
        </dgm:presLayoutVars>
      </dgm:prSet>
      <dgm:spPr/>
    </dgm:pt>
    <dgm:pt modelId="{A6468D27-F09E-46DC-9EA6-39A2D6751B3C}" type="pres">
      <dgm:prSet presAssocID="{A313DE73-85DE-46A4-B655-5664D128326A}" presName="sibTrans" presStyleCnt="0"/>
      <dgm:spPr/>
    </dgm:pt>
    <dgm:pt modelId="{E2FE5E5B-E5CD-42E5-8E3D-B98890E42082}" type="pres">
      <dgm:prSet presAssocID="{B21A3666-F325-491E-A72A-2DDDCA5BB882}" presName="compNode" presStyleCnt="0"/>
      <dgm:spPr/>
    </dgm:pt>
    <dgm:pt modelId="{D95EC078-3BA6-4098-B39F-3727902ADB90}" type="pres">
      <dgm:prSet presAssocID="{B21A3666-F325-491E-A72A-2DDDCA5BB882}" presName="bgRect" presStyleLbl="bgShp" presStyleIdx="2" presStyleCnt="5"/>
      <dgm:spPr>
        <a:solidFill>
          <a:schemeClr val="accent2">
            <a:lumMod val="40000"/>
            <a:lumOff val="60000"/>
          </a:schemeClr>
        </a:solidFill>
      </dgm:spPr>
    </dgm:pt>
    <dgm:pt modelId="{2CEE86D2-B7E2-403F-9C62-4E7477F8C22A}" type="pres">
      <dgm:prSet presAssocID="{B21A3666-F325-491E-A72A-2DDDCA5BB882}"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Chat Bubble"/>
        </a:ext>
      </dgm:extLst>
    </dgm:pt>
    <dgm:pt modelId="{96D50989-3952-404F-8A9C-6C0FED349371}" type="pres">
      <dgm:prSet presAssocID="{B21A3666-F325-491E-A72A-2DDDCA5BB882}" presName="spaceRect" presStyleCnt="0"/>
      <dgm:spPr/>
    </dgm:pt>
    <dgm:pt modelId="{40766ED4-C68B-43E9-BB78-76F48F46B86D}" type="pres">
      <dgm:prSet presAssocID="{B21A3666-F325-491E-A72A-2DDDCA5BB882}" presName="parTx" presStyleLbl="revTx" presStyleIdx="2" presStyleCnt="7">
        <dgm:presLayoutVars>
          <dgm:chMax val="0"/>
          <dgm:chPref val="0"/>
        </dgm:presLayoutVars>
      </dgm:prSet>
      <dgm:spPr/>
    </dgm:pt>
    <dgm:pt modelId="{8CC87D27-CA82-48BD-BE37-5DDAD5C22B8C}" type="pres">
      <dgm:prSet presAssocID="{495587CC-CEA0-4CB3-A107-97D9407BA249}" presName="sibTrans" presStyleCnt="0"/>
      <dgm:spPr/>
    </dgm:pt>
    <dgm:pt modelId="{E2E3A8A2-F519-475F-BD96-04652CBA4010}" type="pres">
      <dgm:prSet presAssocID="{825339E9-9FE6-4A6F-B408-014278931F90}" presName="compNode" presStyleCnt="0"/>
      <dgm:spPr/>
    </dgm:pt>
    <dgm:pt modelId="{38A51833-2B54-4A4A-8C28-C9AF4E8D948F}" type="pres">
      <dgm:prSet presAssocID="{825339E9-9FE6-4A6F-B408-014278931F90}" presName="bgRect" presStyleLbl="bgShp" presStyleIdx="3" presStyleCnt="5" custLinFactNeighborX="315" custLinFactNeighborY="-2012"/>
      <dgm:spPr>
        <a:solidFill>
          <a:schemeClr val="accent2">
            <a:lumMod val="40000"/>
            <a:lumOff val="60000"/>
          </a:schemeClr>
        </a:solidFill>
      </dgm:spPr>
    </dgm:pt>
    <dgm:pt modelId="{7A60E4B8-2C20-4A25-BFCD-18994BDE9CE0}" type="pres">
      <dgm:prSet presAssocID="{825339E9-9FE6-4A6F-B408-014278931F90}"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Subtitles"/>
        </a:ext>
      </dgm:extLst>
    </dgm:pt>
    <dgm:pt modelId="{987F46FD-081C-4D7E-BD10-EB0B77E4C015}" type="pres">
      <dgm:prSet presAssocID="{825339E9-9FE6-4A6F-B408-014278931F90}" presName="spaceRect" presStyleCnt="0"/>
      <dgm:spPr/>
    </dgm:pt>
    <dgm:pt modelId="{C6DB9353-FDFB-4784-A90C-63B448B49D7F}" type="pres">
      <dgm:prSet presAssocID="{825339E9-9FE6-4A6F-B408-014278931F90}" presName="parTx" presStyleLbl="revTx" presStyleIdx="3" presStyleCnt="7">
        <dgm:presLayoutVars>
          <dgm:chMax val="0"/>
          <dgm:chPref val="0"/>
        </dgm:presLayoutVars>
      </dgm:prSet>
      <dgm:spPr/>
    </dgm:pt>
    <dgm:pt modelId="{431978B3-E65F-4182-8543-00E837BC254B}" type="pres">
      <dgm:prSet presAssocID="{825339E9-9FE6-4A6F-B408-014278931F90}" presName="desTx" presStyleLbl="revTx" presStyleIdx="4" presStyleCnt="7" custScaleX="117647" custLinFactNeighborX="-11961" custLinFactNeighborY="-9505">
        <dgm:presLayoutVars/>
      </dgm:prSet>
      <dgm:spPr/>
    </dgm:pt>
    <dgm:pt modelId="{0C8F0570-041E-419F-A3C5-916DE592F984}" type="pres">
      <dgm:prSet presAssocID="{48BC87BF-4245-41A8-859B-56C34C275228}" presName="sibTrans" presStyleCnt="0"/>
      <dgm:spPr/>
    </dgm:pt>
    <dgm:pt modelId="{E0B3CAF6-8858-4BD8-8CB3-C28182D61E8F}" type="pres">
      <dgm:prSet presAssocID="{CCD0D47E-0F93-4CA4-BD12-33005F2165ED}" presName="compNode" presStyleCnt="0"/>
      <dgm:spPr/>
    </dgm:pt>
    <dgm:pt modelId="{5170D41E-F56E-45EB-B313-35ED62302F08}" type="pres">
      <dgm:prSet presAssocID="{CCD0D47E-0F93-4CA4-BD12-33005F2165ED}" presName="bgRect" presStyleLbl="bgShp" presStyleIdx="4" presStyleCnt="5"/>
      <dgm:spPr>
        <a:solidFill>
          <a:schemeClr val="accent2">
            <a:lumMod val="40000"/>
            <a:lumOff val="60000"/>
          </a:schemeClr>
        </a:solidFill>
      </dgm:spPr>
    </dgm:pt>
    <dgm:pt modelId="{D1D85F0A-4920-4C4D-97DA-0CBC262B7C53}" type="pres">
      <dgm:prSet presAssocID="{CCD0D47E-0F93-4CA4-BD12-33005F2165ED}"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Paper"/>
        </a:ext>
      </dgm:extLst>
    </dgm:pt>
    <dgm:pt modelId="{3696D5FC-D20E-4B11-9D65-4DE67F7C96FE}" type="pres">
      <dgm:prSet presAssocID="{CCD0D47E-0F93-4CA4-BD12-33005F2165ED}" presName="spaceRect" presStyleCnt="0"/>
      <dgm:spPr/>
    </dgm:pt>
    <dgm:pt modelId="{9D51A5F6-79C6-4A9E-9387-95F8F7FE3B72}" type="pres">
      <dgm:prSet presAssocID="{CCD0D47E-0F93-4CA4-BD12-33005F2165ED}" presName="parTx" presStyleLbl="revTx" presStyleIdx="5" presStyleCnt="7">
        <dgm:presLayoutVars>
          <dgm:chMax val="0"/>
          <dgm:chPref val="0"/>
        </dgm:presLayoutVars>
      </dgm:prSet>
      <dgm:spPr/>
    </dgm:pt>
    <dgm:pt modelId="{F6C2E496-FC6C-46F0-B295-FBDFF5F05B70}" type="pres">
      <dgm:prSet presAssocID="{CCD0D47E-0F93-4CA4-BD12-33005F2165ED}" presName="desTx" presStyleLbl="revTx" presStyleIdx="6" presStyleCnt="7" custScaleX="105212" custLinFactNeighborX="-3543" custLinFactNeighborY="1352">
        <dgm:presLayoutVars/>
      </dgm:prSet>
      <dgm:spPr/>
    </dgm:pt>
  </dgm:ptLst>
  <dgm:cxnLst>
    <dgm:cxn modelId="{C0A9D204-CFE6-4E49-BC76-E469F51FCC34}" type="presOf" srcId="{38507B8F-E2CA-4638-BC9E-66420DB23C05}" destId="{431978B3-E65F-4182-8543-00E837BC254B}" srcOrd="0" destOrd="0" presId="urn:microsoft.com/office/officeart/2018/2/layout/IconVerticalSolidList"/>
    <dgm:cxn modelId="{FD43C50C-21F6-473D-8358-75042086A929}" type="presOf" srcId="{21438470-4902-47B8-BA5E-9A1BEAFBDCEE}" destId="{CD4D5B6B-0523-4473-9F23-075E7612D17D}" srcOrd="0" destOrd="0" presId="urn:microsoft.com/office/officeart/2018/2/layout/IconVerticalSolidList"/>
    <dgm:cxn modelId="{BE7B2F36-D437-4368-AAA4-863B0A49DDAF}" type="presOf" srcId="{1C2D025C-E171-4248-8B51-4D14F723DBA5}" destId="{CB749EC1-8547-4BD9-8463-1F155CF2F19E}" srcOrd="0" destOrd="0" presId="urn:microsoft.com/office/officeart/2018/2/layout/IconVerticalSolidList"/>
    <dgm:cxn modelId="{BC34CF6F-5B91-4718-A991-5E0C22E21F9C}" type="presOf" srcId="{ABC7B66D-1AD9-417B-B744-1490F8E5386F}" destId="{6FB7779F-A501-4560-9A03-C2865861EBD2}" srcOrd="0" destOrd="0" presId="urn:microsoft.com/office/officeart/2018/2/layout/IconVerticalSolidList"/>
    <dgm:cxn modelId="{6E56C489-8E3E-45CD-9C07-71E642F9B96E}" type="presOf" srcId="{B21A3666-F325-491E-A72A-2DDDCA5BB882}" destId="{40766ED4-C68B-43E9-BB78-76F48F46B86D}" srcOrd="0" destOrd="0" presId="urn:microsoft.com/office/officeart/2018/2/layout/IconVerticalSolidList"/>
    <dgm:cxn modelId="{DAC1048E-C297-442B-B5A0-68A7237479E2}" srcId="{CCD0D47E-0F93-4CA4-BD12-33005F2165ED}" destId="{B470FD8E-72DC-4E6E-8A62-18DDEF4988DE}" srcOrd="0" destOrd="0" parTransId="{B1657BDC-EA67-4768-A7A5-8738E2540CC6}" sibTransId="{68DFD22C-CAEC-473A-A12C-45C99E4A9C84}"/>
    <dgm:cxn modelId="{33A4D292-955F-46E1-9F8D-E2E7EA29D209}" type="presOf" srcId="{CCD0D47E-0F93-4CA4-BD12-33005F2165ED}" destId="{9D51A5F6-79C6-4A9E-9387-95F8F7FE3B72}" srcOrd="0" destOrd="0" presId="urn:microsoft.com/office/officeart/2018/2/layout/IconVerticalSolidList"/>
    <dgm:cxn modelId="{3271B693-ED8E-4545-B072-EC3C04FF7ED9}" srcId="{21438470-4902-47B8-BA5E-9A1BEAFBDCEE}" destId="{1C2D025C-E171-4248-8B51-4D14F723DBA5}" srcOrd="0" destOrd="0" parTransId="{85E0751C-B17A-4AFE-BBCA-F68C374E00F7}" sibTransId="{19309253-7CCC-4C5C-8B48-1EDBBB8173A1}"/>
    <dgm:cxn modelId="{7C71A1AD-8BA3-4769-9D32-1AFB43F18B79}" srcId="{21438470-4902-47B8-BA5E-9A1BEAFBDCEE}" destId="{B21A3666-F325-491E-A72A-2DDDCA5BB882}" srcOrd="2" destOrd="0" parTransId="{AB07BD2E-52F1-4C25-8798-9D5023D17ABB}" sibTransId="{495587CC-CEA0-4CB3-A107-97D9407BA249}"/>
    <dgm:cxn modelId="{C12BFBBA-FCFC-4DC3-99F1-CFAF23A7B65B}" srcId="{21438470-4902-47B8-BA5E-9A1BEAFBDCEE}" destId="{825339E9-9FE6-4A6F-B408-014278931F90}" srcOrd="3" destOrd="0" parTransId="{AF815811-4542-4B24-AEEB-A5A3CBA9F7C0}" sibTransId="{48BC87BF-4245-41A8-859B-56C34C275228}"/>
    <dgm:cxn modelId="{488CA5BE-1B92-49A1-AA60-AD6D30797955}" srcId="{21438470-4902-47B8-BA5E-9A1BEAFBDCEE}" destId="{CCD0D47E-0F93-4CA4-BD12-33005F2165ED}" srcOrd="4" destOrd="0" parTransId="{94DE5D86-6CA7-4B3A-BD1E-CE6212B9D6A8}" sibTransId="{B7FB2A31-1462-4A24-9212-77DE13BF3F24}"/>
    <dgm:cxn modelId="{8E5430CA-DAED-41B7-AC35-D56FCA51D935}" type="presOf" srcId="{825339E9-9FE6-4A6F-B408-014278931F90}" destId="{C6DB9353-FDFB-4784-A90C-63B448B49D7F}" srcOrd="0" destOrd="0" presId="urn:microsoft.com/office/officeart/2018/2/layout/IconVerticalSolidList"/>
    <dgm:cxn modelId="{98AF13E4-FF38-4EEE-8993-502E2984B1B5}" type="presOf" srcId="{B470FD8E-72DC-4E6E-8A62-18DDEF4988DE}" destId="{F6C2E496-FC6C-46F0-B295-FBDFF5F05B70}" srcOrd="0" destOrd="0" presId="urn:microsoft.com/office/officeart/2018/2/layout/IconVerticalSolidList"/>
    <dgm:cxn modelId="{539A72F6-0B14-43FC-85D7-86C3A48B2633}" srcId="{825339E9-9FE6-4A6F-B408-014278931F90}" destId="{38507B8F-E2CA-4638-BC9E-66420DB23C05}" srcOrd="0" destOrd="0" parTransId="{84E7B4A1-2861-4B80-BD88-8DFFE1687B61}" sibTransId="{692D0CDF-772E-4F13-BEED-F77FCA176616}"/>
    <dgm:cxn modelId="{5FDE81FD-01A5-440B-A8B9-7666E7CA25F9}" srcId="{21438470-4902-47B8-BA5E-9A1BEAFBDCEE}" destId="{ABC7B66D-1AD9-417B-B744-1490F8E5386F}" srcOrd="1" destOrd="0" parTransId="{2F145E24-3193-4821-AA2B-18502A71AD9B}" sibTransId="{A313DE73-85DE-46A4-B655-5664D128326A}"/>
    <dgm:cxn modelId="{2BF5D051-D4FF-40BF-8594-B7CD1F969AA4}" type="presParOf" srcId="{CD4D5B6B-0523-4473-9F23-075E7612D17D}" destId="{B2AE58F9-82DF-4C51-93B4-388B93ED3D37}" srcOrd="0" destOrd="0" presId="urn:microsoft.com/office/officeart/2018/2/layout/IconVerticalSolidList"/>
    <dgm:cxn modelId="{8F5D1951-E05E-4FBE-87F2-EF07A2D18CAE}" type="presParOf" srcId="{B2AE58F9-82DF-4C51-93B4-388B93ED3D37}" destId="{C690F3B2-3C45-471D-8B65-F2C28F2DBA60}" srcOrd="0" destOrd="0" presId="urn:microsoft.com/office/officeart/2018/2/layout/IconVerticalSolidList"/>
    <dgm:cxn modelId="{2CEEDD67-51B6-4EBA-B4B7-14C449BCE9A5}" type="presParOf" srcId="{B2AE58F9-82DF-4C51-93B4-388B93ED3D37}" destId="{A0F9E859-E310-4572-9B43-554766A1DB07}" srcOrd="1" destOrd="0" presId="urn:microsoft.com/office/officeart/2018/2/layout/IconVerticalSolidList"/>
    <dgm:cxn modelId="{195967BD-F069-4E66-8150-56FEA21CBDDF}" type="presParOf" srcId="{B2AE58F9-82DF-4C51-93B4-388B93ED3D37}" destId="{03E76FA9-8B78-4DB1-824A-46B033D65E2F}" srcOrd="2" destOrd="0" presId="urn:microsoft.com/office/officeart/2018/2/layout/IconVerticalSolidList"/>
    <dgm:cxn modelId="{B337A79A-1410-4361-8358-ECB57C5F546E}" type="presParOf" srcId="{B2AE58F9-82DF-4C51-93B4-388B93ED3D37}" destId="{CB749EC1-8547-4BD9-8463-1F155CF2F19E}" srcOrd="3" destOrd="0" presId="urn:microsoft.com/office/officeart/2018/2/layout/IconVerticalSolidList"/>
    <dgm:cxn modelId="{64B92C84-3686-4576-8BD6-7AED596A1CF1}" type="presParOf" srcId="{CD4D5B6B-0523-4473-9F23-075E7612D17D}" destId="{9611F99D-BC79-49FD-8C8D-BA86E80ED724}" srcOrd="1" destOrd="0" presId="urn:microsoft.com/office/officeart/2018/2/layout/IconVerticalSolidList"/>
    <dgm:cxn modelId="{8795A9FB-6942-4E04-B535-FA0904A2653D}" type="presParOf" srcId="{CD4D5B6B-0523-4473-9F23-075E7612D17D}" destId="{C9F013D8-3E04-4FEA-B4BC-394F852652D0}" srcOrd="2" destOrd="0" presId="urn:microsoft.com/office/officeart/2018/2/layout/IconVerticalSolidList"/>
    <dgm:cxn modelId="{20D7AB31-AF76-474F-95F1-B99C989C2491}" type="presParOf" srcId="{C9F013D8-3E04-4FEA-B4BC-394F852652D0}" destId="{83E1A947-ECAD-4603-BEC8-2FE81DED50CC}" srcOrd="0" destOrd="0" presId="urn:microsoft.com/office/officeart/2018/2/layout/IconVerticalSolidList"/>
    <dgm:cxn modelId="{E35F4F0F-1C73-4611-BFC0-044A911D5D07}" type="presParOf" srcId="{C9F013D8-3E04-4FEA-B4BC-394F852652D0}" destId="{910550C5-9028-413F-B853-06C3D8001D8F}" srcOrd="1" destOrd="0" presId="urn:microsoft.com/office/officeart/2018/2/layout/IconVerticalSolidList"/>
    <dgm:cxn modelId="{2F8612E7-E185-491B-9007-56CA30D8E2AC}" type="presParOf" srcId="{C9F013D8-3E04-4FEA-B4BC-394F852652D0}" destId="{B8AAD4B7-59AB-45A8-8B8F-730AFD6DEEE8}" srcOrd="2" destOrd="0" presId="urn:microsoft.com/office/officeart/2018/2/layout/IconVerticalSolidList"/>
    <dgm:cxn modelId="{6F1CA5CA-4FFE-475E-82E9-85226A0D7C7B}" type="presParOf" srcId="{C9F013D8-3E04-4FEA-B4BC-394F852652D0}" destId="{6FB7779F-A501-4560-9A03-C2865861EBD2}" srcOrd="3" destOrd="0" presId="urn:microsoft.com/office/officeart/2018/2/layout/IconVerticalSolidList"/>
    <dgm:cxn modelId="{79D0D020-4BDE-4549-9877-748375274C72}" type="presParOf" srcId="{CD4D5B6B-0523-4473-9F23-075E7612D17D}" destId="{A6468D27-F09E-46DC-9EA6-39A2D6751B3C}" srcOrd="3" destOrd="0" presId="urn:microsoft.com/office/officeart/2018/2/layout/IconVerticalSolidList"/>
    <dgm:cxn modelId="{F8FD474B-EBC7-48A2-BD1C-10374360DC98}" type="presParOf" srcId="{CD4D5B6B-0523-4473-9F23-075E7612D17D}" destId="{E2FE5E5B-E5CD-42E5-8E3D-B98890E42082}" srcOrd="4" destOrd="0" presId="urn:microsoft.com/office/officeart/2018/2/layout/IconVerticalSolidList"/>
    <dgm:cxn modelId="{12ECB311-0E4B-46B4-B924-33CCAF6B7C46}" type="presParOf" srcId="{E2FE5E5B-E5CD-42E5-8E3D-B98890E42082}" destId="{D95EC078-3BA6-4098-B39F-3727902ADB90}" srcOrd="0" destOrd="0" presId="urn:microsoft.com/office/officeart/2018/2/layout/IconVerticalSolidList"/>
    <dgm:cxn modelId="{BF868AFF-F24A-42A8-9B53-4E49F8B3A2ED}" type="presParOf" srcId="{E2FE5E5B-E5CD-42E5-8E3D-B98890E42082}" destId="{2CEE86D2-B7E2-403F-9C62-4E7477F8C22A}" srcOrd="1" destOrd="0" presId="urn:microsoft.com/office/officeart/2018/2/layout/IconVerticalSolidList"/>
    <dgm:cxn modelId="{24F34ABE-A12D-45AC-BCB8-20904A320AA3}" type="presParOf" srcId="{E2FE5E5B-E5CD-42E5-8E3D-B98890E42082}" destId="{96D50989-3952-404F-8A9C-6C0FED349371}" srcOrd="2" destOrd="0" presId="urn:microsoft.com/office/officeart/2018/2/layout/IconVerticalSolidList"/>
    <dgm:cxn modelId="{82F1528C-6EC6-4E5A-AC49-E0A7C78A589B}" type="presParOf" srcId="{E2FE5E5B-E5CD-42E5-8E3D-B98890E42082}" destId="{40766ED4-C68B-43E9-BB78-76F48F46B86D}" srcOrd="3" destOrd="0" presId="urn:microsoft.com/office/officeart/2018/2/layout/IconVerticalSolidList"/>
    <dgm:cxn modelId="{377EE0B2-EB4B-49BE-95C0-CCCFD14CDF57}" type="presParOf" srcId="{CD4D5B6B-0523-4473-9F23-075E7612D17D}" destId="{8CC87D27-CA82-48BD-BE37-5DDAD5C22B8C}" srcOrd="5" destOrd="0" presId="urn:microsoft.com/office/officeart/2018/2/layout/IconVerticalSolidList"/>
    <dgm:cxn modelId="{AA391189-57E3-4C33-A2D2-DDBA841C77F6}" type="presParOf" srcId="{CD4D5B6B-0523-4473-9F23-075E7612D17D}" destId="{E2E3A8A2-F519-475F-BD96-04652CBA4010}" srcOrd="6" destOrd="0" presId="urn:microsoft.com/office/officeart/2018/2/layout/IconVerticalSolidList"/>
    <dgm:cxn modelId="{842CD3B0-F272-41FE-B505-FF13D0E95DFD}" type="presParOf" srcId="{E2E3A8A2-F519-475F-BD96-04652CBA4010}" destId="{38A51833-2B54-4A4A-8C28-C9AF4E8D948F}" srcOrd="0" destOrd="0" presId="urn:microsoft.com/office/officeart/2018/2/layout/IconVerticalSolidList"/>
    <dgm:cxn modelId="{3405FF82-BBAA-41CB-B408-0F07AD225047}" type="presParOf" srcId="{E2E3A8A2-F519-475F-BD96-04652CBA4010}" destId="{7A60E4B8-2C20-4A25-BFCD-18994BDE9CE0}" srcOrd="1" destOrd="0" presId="urn:microsoft.com/office/officeart/2018/2/layout/IconVerticalSolidList"/>
    <dgm:cxn modelId="{8FFB75AE-4A21-49DA-990F-90F437DCEF01}" type="presParOf" srcId="{E2E3A8A2-F519-475F-BD96-04652CBA4010}" destId="{987F46FD-081C-4D7E-BD10-EB0B77E4C015}" srcOrd="2" destOrd="0" presId="urn:microsoft.com/office/officeart/2018/2/layout/IconVerticalSolidList"/>
    <dgm:cxn modelId="{58432C4D-3BF6-41C7-AC76-3EA59573BB86}" type="presParOf" srcId="{E2E3A8A2-F519-475F-BD96-04652CBA4010}" destId="{C6DB9353-FDFB-4784-A90C-63B448B49D7F}" srcOrd="3" destOrd="0" presId="urn:microsoft.com/office/officeart/2018/2/layout/IconVerticalSolidList"/>
    <dgm:cxn modelId="{3CB91AA2-70DD-4F54-A479-5C7AE0A72827}" type="presParOf" srcId="{E2E3A8A2-F519-475F-BD96-04652CBA4010}" destId="{431978B3-E65F-4182-8543-00E837BC254B}" srcOrd="4" destOrd="0" presId="urn:microsoft.com/office/officeart/2018/2/layout/IconVerticalSolidList"/>
    <dgm:cxn modelId="{50152F4C-894F-4886-A195-C069FD0D91E7}" type="presParOf" srcId="{CD4D5B6B-0523-4473-9F23-075E7612D17D}" destId="{0C8F0570-041E-419F-A3C5-916DE592F984}" srcOrd="7" destOrd="0" presId="urn:microsoft.com/office/officeart/2018/2/layout/IconVerticalSolidList"/>
    <dgm:cxn modelId="{60A95815-C1C6-4469-BBBC-59AE7C189B20}" type="presParOf" srcId="{CD4D5B6B-0523-4473-9F23-075E7612D17D}" destId="{E0B3CAF6-8858-4BD8-8CB3-C28182D61E8F}" srcOrd="8" destOrd="0" presId="urn:microsoft.com/office/officeart/2018/2/layout/IconVerticalSolidList"/>
    <dgm:cxn modelId="{A98C65F9-50F4-4DF8-B500-5CB44045DBF7}" type="presParOf" srcId="{E0B3CAF6-8858-4BD8-8CB3-C28182D61E8F}" destId="{5170D41E-F56E-45EB-B313-35ED62302F08}" srcOrd="0" destOrd="0" presId="urn:microsoft.com/office/officeart/2018/2/layout/IconVerticalSolidList"/>
    <dgm:cxn modelId="{52176E26-64F4-4F2C-9A05-0FBD3280C9FD}" type="presParOf" srcId="{E0B3CAF6-8858-4BD8-8CB3-C28182D61E8F}" destId="{D1D85F0A-4920-4C4D-97DA-0CBC262B7C53}" srcOrd="1" destOrd="0" presId="urn:microsoft.com/office/officeart/2018/2/layout/IconVerticalSolidList"/>
    <dgm:cxn modelId="{4D1AA1F3-26B3-4F48-BAB8-E1F7B245522E}" type="presParOf" srcId="{E0B3CAF6-8858-4BD8-8CB3-C28182D61E8F}" destId="{3696D5FC-D20E-4B11-9D65-4DE67F7C96FE}" srcOrd="2" destOrd="0" presId="urn:microsoft.com/office/officeart/2018/2/layout/IconVerticalSolidList"/>
    <dgm:cxn modelId="{CFECBC4B-90E3-4193-BE66-CC2AE5220632}" type="presParOf" srcId="{E0B3CAF6-8858-4BD8-8CB3-C28182D61E8F}" destId="{9D51A5F6-79C6-4A9E-9387-95F8F7FE3B72}" srcOrd="3" destOrd="0" presId="urn:microsoft.com/office/officeart/2018/2/layout/IconVerticalSolidList"/>
    <dgm:cxn modelId="{CF61462F-DB3C-4ABF-AFD1-438ED339D5CC}" type="presParOf" srcId="{E0B3CAF6-8858-4BD8-8CB3-C28182D61E8F}" destId="{F6C2E496-FC6C-46F0-B295-FBDFF5F05B7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1AC03E-E4D5-477F-944D-E0F220632DF5}" type="doc">
      <dgm:prSet loTypeId="urn:microsoft.com/office/officeart/2016/7/layout/VerticalDownArrowProcess" loCatId="process" qsTypeId="urn:microsoft.com/office/officeart/2005/8/quickstyle/simple2" qsCatId="simple" csTypeId="urn:microsoft.com/office/officeart/2005/8/colors/accent1_2" csCatId="accent1" phldr="1"/>
      <dgm:spPr/>
      <dgm:t>
        <a:bodyPr/>
        <a:lstStyle/>
        <a:p>
          <a:endParaRPr lang="en-US"/>
        </a:p>
      </dgm:t>
    </dgm:pt>
    <dgm:pt modelId="{EC00F7A9-7CE4-44C5-8F54-A1059A45847A}">
      <dgm:prSet custT="1"/>
      <dgm:spPr/>
      <dgm:t>
        <a:bodyPr/>
        <a:lstStyle/>
        <a:p>
          <a:r>
            <a:rPr lang="en-US" sz="3200" dirty="0"/>
            <a:t>Explore</a:t>
          </a:r>
        </a:p>
      </dgm:t>
    </dgm:pt>
    <dgm:pt modelId="{0C4369C5-EDD8-451A-98EF-7133DF68EF1F}" type="parTrans" cxnId="{994D1252-8AD5-4245-B89E-29F5DCA7889C}">
      <dgm:prSet/>
      <dgm:spPr/>
      <dgm:t>
        <a:bodyPr/>
        <a:lstStyle/>
        <a:p>
          <a:endParaRPr lang="en-US"/>
        </a:p>
      </dgm:t>
    </dgm:pt>
    <dgm:pt modelId="{0654EE13-E7BE-43A0-9F29-7D798E0A7A49}" type="sibTrans" cxnId="{994D1252-8AD5-4245-B89E-29F5DCA7889C}">
      <dgm:prSet/>
      <dgm:spPr/>
      <dgm:t>
        <a:bodyPr/>
        <a:lstStyle/>
        <a:p>
          <a:endParaRPr lang="en-US"/>
        </a:p>
      </dgm:t>
    </dgm:pt>
    <dgm:pt modelId="{C4590320-1E52-444F-A412-4191CA9B8E6E}">
      <dgm:prSet custT="1"/>
      <dgm:spPr/>
      <dgm:t>
        <a:bodyPr/>
        <a:lstStyle/>
        <a:p>
          <a:r>
            <a:rPr lang="en-US" sz="2400" b="0" i="0" u="none" dirty="0"/>
            <a:t>the role of FDA-approved pharmacological treatments for cessation</a:t>
          </a:r>
          <a:endParaRPr lang="en-US" sz="2400" dirty="0"/>
        </a:p>
      </dgm:t>
    </dgm:pt>
    <dgm:pt modelId="{06E0CF39-81A9-4DB1-B528-E42616CE6384}" type="parTrans" cxnId="{874DC660-F849-4167-95BB-63B2E63FF175}">
      <dgm:prSet/>
      <dgm:spPr/>
      <dgm:t>
        <a:bodyPr/>
        <a:lstStyle/>
        <a:p>
          <a:endParaRPr lang="en-US"/>
        </a:p>
      </dgm:t>
    </dgm:pt>
    <dgm:pt modelId="{443E6119-365C-43E2-9612-DDA702A2FEA5}" type="sibTrans" cxnId="{874DC660-F849-4167-95BB-63B2E63FF175}">
      <dgm:prSet/>
      <dgm:spPr/>
      <dgm:t>
        <a:bodyPr/>
        <a:lstStyle/>
        <a:p>
          <a:endParaRPr lang="en-US"/>
        </a:p>
      </dgm:t>
    </dgm:pt>
    <dgm:pt modelId="{C436FB85-63C8-4A65-9C61-E9E7A52A2575}">
      <dgm:prSet custT="1"/>
      <dgm:spPr/>
      <dgm:t>
        <a:bodyPr/>
        <a:lstStyle/>
        <a:p>
          <a:r>
            <a:rPr lang="en-US" sz="3200" dirty="0"/>
            <a:t>Learn</a:t>
          </a:r>
        </a:p>
      </dgm:t>
    </dgm:pt>
    <dgm:pt modelId="{6E5EE413-5D91-440E-9F37-E0C53FC630EA}" type="parTrans" cxnId="{F9E0E67E-CC41-4C34-8C8E-FD1CCA9EF33A}">
      <dgm:prSet/>
      <dgm:spPr/>
      <dgm:t>
        <a:bodyPr/>
        <a:lstStyle/>
        <a:p>
          <a:endParaRPr lang="en-US"/>
        </a:p>
      </dgm:t>
    </dgm:pt>
    <dgm:pt modelId="{DCA154E2-9EAA-4D31-91B2-619BC8EC678C}" type="sibTrans" cxnId="{F9E0E67E-CC41-4C34-8C8E-FD1CCA9EF33A}">
      <dgm:prSet/>
      <dgm:spPr/>
      <dgm:t>
        <a:bodyPr/>
        <a:lstStyle/>
        <a:p>
          <a:endParaRPr lang="en-US"/>
        </a:p>
      </dgm:t>
    </dgm:pt>
    <dgm:pt modelId="{9F123682-D3C7-4AB9-B2C5-96DAF9AB9C62}">
      <dgm:prSet custT="1"/>
      <dgm:spPr/>
      <dgm:t>
        <a:bodyPr/>
        <a:lstStyle/>
        <a:p>
          <a:r>
            <a:rPr lang="en-US" sz="2400" b="0" i="0" u="none" dirty="0"/>
            <a:t>about the benefits of varenicline as a first-line cessation medication</a:t>
          </a:r>
          <a:endParaRPr lang="en-US" sz="2400" dirty="0"/>
        </a:p>
      </dgm:t>
    </dgm:pt>
    <dgm:pt modelId="{77F4DE43-AA53-4917-99A2-4D9BE3F200FB}" type="parTrans" cxnId="{634CAD08-1D58-4943-9E7A-9A124B853915}">
      <dgm:prSet/>
      <dgm:spPr/>
      <dgm:t>
        <a:bodyPr/>
        <a:lstStyle/>
        <a:p>
          <a:endParaRPr lang="en-US"/>
        </a:p>
      </dgm:t>
    </dgm:pt>
    <dgm:pt modelId="{1014948D-C760-4CA5-8F4E-64C54E5DBC28}" type="sibTrans" cxnId="{634CAD08-1D58-4943-9E7A-9A124B853915}">
      <dgm:prSet/>
      <dgm:spPr/>
      <dgm:t>
        <a:bodyPr/>
        <a:lstStyle/>
        <a:p>
          <a:endParaRPr lang="en-US"/>
        </a:p>
      </dgm:t>
    </dgm:pt>
    <dgm:pt modelId="{5DEEB80A-EC94-4AB6-A880-D976F2A69499}">
      <dgm:prSet custT="1"/>
      <dgm:spPr/>
      <dgm:t>
        <a:bodyPr/>
        <a:lstStyle/>
        <a:p>
          <a:r>
            <a:rPr lang="en-US" sz="3200" dirty="0"/>
            <a:t>Examine</a:t>
          </a:r>
        </a:p>
      </dgm:t>
    </dgm:pt>
    <dgm:pt modelId="{290A73DF-9AD8-444A-B4CF-18AB43E1BB2F}" type="parTrans" cxnId="{9FBDA1F8-17F1-4300-A003-CA238DA1C558}">
      <dgm:prSet/>
      <dgm:spPr/>
      <dgm:t>
        <a:bodyPr/>
        <a:lstStyle/>
        <a:p>
          <a:endParaRPr lang="en-US"/>
        </a:p>
      </dgm:t>
    </dgm:pt>
    <dgm:pt modelId="{41080460-A231-46A9-A63A-846FD36F18E8}" type="sibTrans" cxnId="{9FBDA1F8-17F1-4300-A003-CA238DA1C558}">
      <dgm:prSet/>
      <dgm:spPr/>
      <dgm:t>
        <a:bodyPr/>
        <a:lstStyle/>
        <a:p>
          <a:endParaRPr lang="en-US"/>
        </a:p>
      </dgm:t>
    </dgm:pt>
    <dgm:pt modelId="{D74C4A84-4426-4703-90CF-3EB4BF191868}">
      <dgm:prSet custT="1"/>
      <dgm:spPr/>
      <dgm:t>
        <a:bodyPr/>
        <a:lstStyle/>
        <a:p>
          <a:r>
            <a:rPr lang="en-US" sz="2400" b="0" i="0" u="none" dirty="0"/>
            <a:t>the evidence base regarding using varenicline in combination with other cessation medications and behavioral strategies.</a:t>
          </a:r>
          <a:endParaRPr lang="en-US" sz="2400" dirty="0"/>
        </a:p>
      </dgm:t>
    </dgm:pt>
    <dgm:pt modelId="{FD65A064-C114-4DCA-95E1-B306F9E867E7}" type="parTrans" cxnId="{C55E6BA7-F598-4406-A61E-A39F4556F68F}">
      <dgm:prSet/>
      <dgm:spPr/>
      <dgm:t>
        <a:bodyPr/>
        <a:lstStyle/>
        <a:p>
          <a:endParaRPr lang="en-US"/>
        </a:p>
      </dgm:t>
    </dgm:pt>
    <dgm:pt modelId="{39A6C5FC-B0C7-4269-A3B6-6C2ACC732F7A}" type="sibTrans" cxnId="{C55E6BA7-F598-4406-A61E-A39F4556F68F}">
      <dgm:prSet/>
      <dgm:spPr/>
      <dgm:t>
        <a:bodyPr/>
        <a:lstStyle/>
        <a:p>
          <a:endParaRPr lang="en-US"/>
        </a:p>
      </dgm:t>
    </dgm:pt>
    <dgm:pt modelId="{3A334BDC-524C-A141-A709-E69ECD54E88A}">
      <dgm:prSet custT="1"/>
      <dgm:spPr/>
      <dgm:t>
        <a:bodyPr/>
        <a:lstStyle/>
        <a:p>
          <a:r>
            <a:rPr lang="en-US" sz="3200" dirty="0"/>
            <a:t>Gain</a:t>
          </a:r>
        </a:p>
      </dgm:t>
    </dgm:pt>
    <dgm:pt modelId="{88870E19-3338-564C-AFD3-068495B65DFD}" type="parTrans" cxnId="{9C57DBEF-D559-CA40-9D5F-96234D00BB7C}">
      <dgm:prSet/>
      <dgm:spPr/>
      <dgm:t>
        <a:bodyPr/>
        <a:lstStyle/>
        <a:p>
          <a:endParaRPr lang="en-US"/>
        </a:p>
      </dgm:t>
    </dgm:pt>
    <dgm:pt modelId="{83FEE9F8-AE60-DE46-A9D4-EB7B7C33BDB3}" type="sibTrans" cxnId="{9C57DBEF-D559-CA40-9D5F-96234D00BB7C}">
      <dgm:prSet/>
      <dgm:spPr/>
      <dgm:t>
        <a:bodyPr/>
        <a:lstStyle/>
        <a:p>
          <a:endParaRPr lang="en-US"/>
        </a:p>
      </dgm:t>
    </dgm:pt>
    <dgm:pt modelId="{1E04C1B7-6BA3-E94F-859B-D2E093C11AA9}">
      <dgm:prSet custT="1"/>
      <dgm:spPr/>
      <dgm:t>
        <a:bodyPr/>
        <a:lstStyle/>
        <a:p>
          <a:r>
            <a:rPr lang="en-US" sz="2400" b="0" i="0" u="none" dirty="0"/>
            <a:t>practical tools to initiate conversations about varenicline</a:t>
          </a:r>
          <a:endParaRPr lang="en-US" sz="2400" dirty="0"/>
        </a:p>
      </dgm:t>
    </dgm:pt>
    <dgm:pt modelId="{36A9729C-DF06-004F-832D-E9171749394A}" type="parTrans" cxnId="{54CE36DE-BB91-AC47-8F58-90D7C54525FE}">
      <dgm:prSet/>
      <dgm:spPr/>
      <dgm:t>
        <a:bodyPr/>
        <a:lstStyle/>
        <a:p>
          <a:endParaRPr lang="en-US"/>
        </a:p>
      </dgm:t>
    </dgm:pt>
    <dgm:pt modelId="{E2E10CF7-4CB1-E444-9F18-CE9516591F7D}" type="sibTrans" cxnId="{54CE36DE-BB91-AC47-8F58-90D7C54525FE}">
      <dgm:prSet/>
      <dgm:spPr/>
      <dgm:t>
        <a:bodyPr/>
        <a:lstStyle/>
        <a:p>
          <a:endParaRPr lang="en-US"/>
        </a:p>
      </dgm:t>
    </dgm:pt>
    <dgm:pt modelId="{4B7FB745-4D8A-A74E-83FA-2B27285F7279}" type="pres">
      <dgm:prSet presAssocID="{D21AC03E-E4D5-477F-944D-E0F220632DF5}" presName="Name0" presStyleCnt="0">
        <dgm:presLayoutVars>
          <dgm:dir/>
          <dgm:animLvl val="lvl"/>
          <dgm:resizeHandles val="exact"/>
        </dgm:presLayoutVars>
      </dgm:prSet>
      <dgm:spPr/>
    </dgm:pt>
    <dgm:pt modelId="{7B39B880-2D4C-7244-A726-A29E9E92B261}" type="pres">
      <dgm:prSet presAssocID="{3A334BDC-524C-A141-A709-E69ECD54E88A}" presName="boxAndChildren" presStyleCnt="0"/>
      <dgm:spPr/>
    </dgm:pt>
    <dgm:pt modelId="{7442CC04-4448-5D44-9E32-73E39D5DD0EF}" type="pres">
      <dgm:prSet presAssocID="{3A334BDC-524C-A141-A709-E69ECD54E88A}" presName="parentTextBox" presStyleLbl="alignNode1" presStyleIdx="0" presStyleCnt="4" custScaleX="81533" custLinFactNeighborX="-5894" custLinFactNeighborY="-2309"/>
      <dgm:spPr/>
    </dgm:pt>
    <dgm:pt modelId="{1D232B35-67B7-6445-8470-D8F03D246863}" type="pres">
      <dgm:prSet presAssocID="{3A334BDC-524C-A141-A709-E69ECD54E88A}" presName="descendantBox" presStyleLbl="bgAccFollowNode1" presStyleIdx="0" presStyleCnt="4" custScaleX="107630"/>
      <dgm:spPr/>
    </dgm:pt>
    <dgm:pt modelId="{4DAED74E-0CC5-5C40-9681-4132EC2D35BD}" type="pres">
      <dgm:prSet presAssocID="{41080460-A231-46A9-A63A-846FD36F18E8}" presName="sp" presStyleCnt="0"/>
      <dgm:spPr/>
    </dgm:pt>
    <dgm:pt modelId="{46D4A8FC-ECE6-C546-9BB7-35BE0BF0314D}" type="pres">
      <dgm:prSet presAssocID="{5DEEB80A-EC94-4AB6-A880-D976F2A69499}" presName="arrowAndChildren" presStyleCnt="0"/>
      <dgm:spPr/>
    </dgm:pt>
    <dgm:pt modelId="{138E2B1A-5C5E-9C41-8DC1-7AD27ACAA229}" type="pres">
      <dgm:prSet presAssocID="{5DEEB80A-EC94-4AB6-A880-D976F2A69499}" presName="parentTextArrow" presStyleLbl="node1" presStyleIdx="0" presStyleCnt="0"/>
      <dgm:spPr/>
    </dgm:pt>
    <dgm:pt modelId="{0CE524D4-D27B-B744-9D65-35AF6A50D4A6}" type="pres">
      <dgm:prSet presAssocID="{5DEEB80A-EC94-4AB6-A880-D976F2A69499}" presName="arrow" presStyleLbl="alignNode1" presStyleIdx="1" presStyleCnt="4" custScaleX="75246" custLinFactNeighborX="-5206" custLinFactNeighborY="-1435"/>
      <dgm:spPr/>
    </dgm:pt>
    <dgm:pt modelId="{D0BC1436-FEDD-C54B-A9F0-44A3BEA6D4C3}" type="pres">
      <dgm:prSet presAssocID="{5DEEB80A-EC94-4AB6-A880-D976F2A69499}" presName="descendantArrow" presStyleLbl="bgAccFollowNode1" presStyleIdx="1" presStyleCnt="4" custScaleX="106876"/>
      <dgm:spPr/>
    </dgm:pt>
    <dgm:pt modelId="{2DEA5F8F-03EA-9F4B-A025-42238A190B76}" type="pres">
      <dgm:prSet presAssocID="{DCA154E2-9EAA-4D31-91B2-619BC8EC678C}" presName="sp" presStyleCnt="0"/>
      <dgm:spPr/>
    </dgm:pt>
    <dgm:pt modelId="{6AE9359D-59F2-8045-B595-39A268443877}" type="pres">
      <dgm:prSet presAssocID="{C436FB85-63C8-4A65-9C61-E9E7A52A2575}" presName="arrowAndChildren" presStyleCnt="0"/>
      <dgm:spPr/>
    </dgm:pt>
    <dgm:pt modelId="{96B294B4-7996-BE4C-A334-ECF079BBD361}" type="pres">
      <dgm:prSet presAssocID="{C436FB85-63C8-4A65-9C61-E9E7A52A2575}" presName="parentTextArrow" presStyleLbl="node1" presStyleIdx="0" presStyleCnt="0"/>
      <dgm:spPr/>
    </dgm:pt>
    <dgm:pt modelId="{0E3960C3-E76C-3049-9FEC-80E967C70406}" type="pres">
      <dgm:prSet presAssocID="{C436FB85-63C8-4A65-9C61-E9E7A52A2575}" presName="arrow" presStyleLbl="alignNode1" presStyleIdx="2" presStyleCnt="4" custScaleX="73264"/>
      <dgm:spPr/>
    </dgm:pt>
    <dgm:pt modelId="{305A7050-EC6C-1142-8F6F-C3A504C8A0A8}" type="pres">
      <dgm:prSet presAssocID="{C436FB85-63C8-4A65-9C61-E9E7A52A2575}" presName="descendantArrow" presStyleLbl="bgAccFollowNode1" presStyleIdx="2" presStyleCnt="4" custScaleX="107031"/>
      <dgm:spPr/>
    </dgm:pt>
    <dgm:pt modelId="{CE66FBC6-D50C-E34A-95AD-3D92C6878EE9}" type="pres">
      <dgm:prSet presAssocID="{0654EE13-E7BE-43A0-9F29-7D798E0A7A49}" presName="sp" presStyleCnt="0"/>
      <dgm:spPr/>
    </dgm:pt>
    <dgm:pt modelId="{A2596F7A-B90D-6441-B363-A6EBCBBA4E0E}" type="pres">
      <dgm:prSet presAssocID="{EC00F7A9-7CE4-44C5-8F54-A1059A45847A}" presName="arrowAndChildren" presStyleCnt="0"/>
      <dgm:spPr/>
    </dgm:pt>
    <dgm:pt modelId="{966E3D77-0A60-D345-BC18-B32D2E4E0E9A}" type="pres">
      <dgm:prSet presAssocID="{EC00F7A9-7CE4-44C5-8F54-A1059A45847A}" presName="parentTextArrow" presStyleLbl="node1" presStyleIdx="0" presStyleCnt="0"/>
      <dgm:spPr/>
    </dgm:pt>
    <dgm:pt modelId="{01F726DE-5307-BF42-97AE-96F052755DCC}" type="pres">
      <dgm:prSet presAssocID="{EC00F7A9-7CE4-44C5-8F54-A1059A45847A}" presName="arrow" presStyleLbl="alignNode1" presStyleIdx="3" presStyleCnt="4" custScaleX="72222"/>
      <dgm:spPr/>
    </dgm:pt>
    <dgm:pt modelId="{F4F42F64-411C-1A48-A8C9-D53FE7D1E1E4}" type="pres">
      <dgm:prSet presAssocID="{EC00F7A9-7CE4-44C5-8F54-A1059A45847A}" presName="descendantArrow" presStyleLbl="bgAccFollowNode1" presStyleIdx="3" presStyleCnt="4" custScaleX="108333"/>
      <dgm:spPr/>
    </dgm:pt>
  </dgm:ptLst>
  <dgm:cxnLst>
    <dgm:cxn modelId="{B918D704-F43C-E541-B9CC-CF712D50E424}" type="presOf" srcId="{9F123682-D3C7-4AB9-B2C5-96DAF9AB9C62}" destId="{305A7050-EC6C-1142-8F6F-C3A504C8A0A8}" srcOrd="0" destOrd="0" presId="urn:microsoft.com/office/officeart/2016/7/layout/VerticalDownArrowProcess"/>
    <dgm:cxn modelId="{634CAD08-1D58-4943-9E7A-9A124B853915}" srcId="{C436FB85-63C8-4A65-9C61-E9E7A52A2575}" destId="{9F123682-D3C7-4AB9-B2C5-96DAF9AB9C62}" srcOrd="0" destOrd="0" parTransId="{77F4DE43-AA53-4917-99A2-4D9BE3F200FB}" sibTransId="{1014948D-C760-4CA5-8F4E-64C54E5DBC28}"/>
    <dgm:cxn modelId="{0C576211-7B4F-8347-844C-3899E1883F78}" type="presOf" srcId="{1E04C1B7-6BA3-E94F-859B-D2E093C11AA9}" destId="{1D232B35-67B7-6445-8470-D8F03D246863}" srcOrd="0" destOrd="0" presId="urn:microsoft.com/office/officeart/2016/7/layout/VerticalDownArrowProcess"/>
    <dgm:cxn modelId="{390D3B22-F10E-C041-A354-B56247E86E4F}" type="presOf" srcId="{C436FB85-63C8-4A65-9C61-E9E7A52A2575}" destId="{0E3960C3-E76C-3049-9FEC-80E967C70406}" srcOrd="1" destOrd="0" presId="urn:microsoft.com/office/officeart/2016/7/layout/VerticalDownArrowProcess"/>
    <dgm:cxn modelId="{16745531-1EF1-9545-96CE-F7022BA18E5A}" type="presOf" srcId="{D21AC03E-E4D5-477F-944D-E0F220632DF5}" destId="{4B7FB745-4D8A-A74E-83FA-2B27285F7279}" srcOrd="0" destOrd="0" presId="urn:microsoft.com/office/officeart/2016/7/layout/VerticalDownArrowProcess"/>
    <dgm:cxn modelId="{EEB87A39-0152-5B48-A403-0C183009E1D7}" type="presOf" srcId="{5DEEB80A-EC94-4AB6-A880-D976F2A69499}" destId="{0CE524D4-D27B-B744-9D65-35AF6A50D4A6}" srcOrd="1" destOrd="0" presId="urn:microsoft.com/office/officeart/2016/7/layout/VerticalDownArrowProcess"/>
    <dgm:cxn modelId="{874DC660-F849-4167-95BB-63B2E63FF175}" srcId="{EC00F7A9-7CE4-44C5-8F54-A1059A45847A}" destId="{C4590320-1E52-444F-A412-4191CA9B8E6E}" srcOrd="0" destOrd="0" parTransId="{06E0CF39-81A9-4DB1-B528-E42616CE6384}" sibTransId="{443E6119-365C-43E2-9612-DDA702A2FEA5}"/>
    <dgm:cxn modelId="{994D1252-8AD5-4245-B89E-29F5DCA7889C}" srcId="{D21AC03E-E4D5-477F-944D-E0F220632DF5}" destId="{EC00F7A9-7CE4-44C5-8F54-A1059A45847A}" srcOrd="0" destOrd="0" parTransId="{0C4369C5-EDD8-451A-98EF-7133DF68EF1F}" sibTransId="{0654EE13-E7BE-43A0-9F29-7D798E0A7A49}"/>
    <dgm:cxn modelId="{A389197B-72E7-F04F-9D22-D42784A80148}" type="presOf" srcId="{3A334BDC-524C-A141-A709-E69ECD54E88A}" destId="{7442CC04-4448-5D44-9E32-73E39D5DD0EF}" srcOrd="0" destOrd="0" presId="urn:microsoft.com/office/officeart/2016/7/layout/VerticalDownArrowProcess"/>
    <dgm:cxn modelId="{F9E0E67E-CC41-4C34-8C8E-FD1CCA9EF33A}" srcId="{D21AC03E-E4D5-477F-944D-E0F220632DF5}" destId="{C436FB85-63C8-4A65-9C61-E9E7A52A2575}" srcOrd="1" destOrd="0" parTransId="{6E5EE413-5D91-440E-9F37-E0C53FC630EA}" sibTransId="{DCA154E2-9EAA-4D31-91B2-619BC8EC678C}"/>
    <dgm:cxn modelId="{E2A44491-BA2D-F142-A1C0-386B19DFF28E}" type="presOf" srcId="{D74C4A84-4426-4703-90CF-3EB4BF191868}" destId="{D0BC1436-FEDD-C54B-A9F0-44A3BEA6D4C3}" srcOrd="0" destOrd="0" presId="urn:microsoft.com/office/officeart/2016/7/layout/VerticalDownArrowProcess"/>
    <dgm:cxn modelId="{C55E6BA7-F598-4406-A61E-A39F4556F68F}" srcId="{5DEEB80A-EC94-4AB6-A880-D976F2A69499}" destId="{D74C4A84-4426-4703-90CF-3EB4BF191868}" srcOrd="0" destOrd="0" parTransId="{FD65A064-C114-4DCA-95E1-B306F9E867E7}" sibTransId="{39A6C5FC-B0C7-4269-A3B6-6C2ACC732F7A}"/>
    <dgm:cxn modelId="{9EEE6FB3-0305-8E45-8747-B7CAA6B50AFE}" type="presOf" srcId="{EC00F7A9-7CE4-44C5-8F54-A1059A45847A}" destId="{966E3D77-0A60-D345-BC18-B32D2E4E0E9A}" srcOrd="0" destOrd="0" presId="urn:microsoft.com/office/officeart/2016/7/layout/VerticalDownArrowProcess"/>
    <dgm:cxn modelId="{114A91B3-3967-EB4E-9EBF-05CAE86E8A69}" type="presOf" srcId="{EC00F7A9-7CE4-44C5-8F54-A1059A45847A}" destId="{01F726DE-5307-BF42-97AE-96F052755DCC}" srcOrd="1" destOrd="0" presId="urn:microsoft.com/office/officeart/2016/7/layout/VerticalDownArrowProcess"/>
    <dgm:cxn modelId="{167E2ABF-F6C3-7D48-AD26-E6AFED73F742}" type="presOf" srcId="{C436FB85-63C8-4A65-9C61-E9E7A52A2575}" destId="{96B294B4-7996-BE4C-A334-ECF079BBD361}" srcOrd="0" destOrd="0" presId="urn:microsoft.com/office/officeart/2016/7/layout/VerticalDownArrowProcess"/>
    <dgm:cxn modelId="{54CE36DE-BB91-AC47-8F58-90D7C54525FE}" srcId="{3A334BDC-524C-A141-A709-E69ECD54E88A}" destId="{1E04C1B7-6BA3-E94F-859B-D2E093C11AA9}" srcOrd="0" destOrd="0" parTransId="{36A9729C-DF06-004F-832D-E9171749394A}" sibTransId="{E2E10CF7-4CB1-E444-9F18-CE9516591F7D}"/>
    <dgm:cxn modelId="{F73266EC-6354-494C-82E9-0B5408D9A3F4}" type="presOf" srcId="{C4590320-1E52-444F-A412-4191CA9B8E6E}" destId="{F4F42F64-411C-1A48-A8C9-D53FE7D1E1E4}" srcOrd="0" destOrd="0" presId="urn:microsoft.com/office/officeart/2016/7/layout/VerticalDownArrowProcess"/>
    <dgm:cxn modelId="{9C57DBEF-D559-CA40-9D5F-96234D00BB7C}" srcId="{D21AC03E-E4D5-477F-944D-E0F220632DF5}" destId="{3A334BDC-524C-A141-A709-E69ECD54E88A}" srcOrd="3" destOrd="0" parTransId="{88870E19-3338-564C-AFD3-068495B65DFD}" sibTransId="{83FEE9F8-AE60-DE46-A9D4-EB7B7C33BDB3}"/>
    <dgm:cxn modelId="{862FB2F2-F167-3E4D-8C53-6E86F4956F92}" type="presOf" srcId="{5DEEB80A-EC94-4AB6-A880-D976F2A69499}" destId="{138E2B1A-5C5E-9C41-8DC1-7AD27ACAA229}" srcOrd="0" destOrd="0" presId="urn:microsoft.com/office/officeart/2016/7/layout/VerticalDownArrowProcess"/>
    <dgm:cxn modelId="{9FBDA1F8-17F1-4300-A003-CA238DA1C558}" srcId="{D21AC03E-E4D5-477F-944D-E0F220632DF5}" destId="{5DEEB80A-EC94-4AB6-A880-D976F2A69499}" srcOrd="2" destOrd="0" parTransId="{290A73DF-9AD8-444A-B4CF-18AB43E1BB2F}" sibTransId="{41080460-A231-46A9-A63A-846FD36F18E8}"/>
    <dgm:cxn modelId="{803AA788-AEED-5D42-B33E-F722624BFA79}" type="presParOf" srcId="{4B7FB745-4D8A-A74E-83FA-2B27285F7279}" destId="{7B39B880-2D4C-7244-A726-A29E9E92B261}" srcOrd="0" destOrd="0" presId="urn:microsoft.com/office/officeart/2016/7/layout/VerticalDownArrowProcess"/>
    <dgm:cxn modelId="{980665DB-FB94-924A-B09D-B16D9878BBE5}" type="presParOf" srcId="{7B39B880-2D4C-7244-A726-A29E9E92B261}" destId="{7442CC04-4448-5D44-9E32-73E39D5DD0EF}" srcOrd="0" destOrd="0" presId="urn:microsoft.com/office/officeart/2016/7/layout/VerticalDownArrowProcess"/>
    <dgm:cxn modelId="{9BB151C2-6350-4449-8417-B07BFB1734AE}" type="presParOf" srcId="{7B39B880-2D4C-7244-A726-A29E9E92B261}" destId="{1D232B35-67B7-6445-8470-D8F03D246863}" srcOrd="1" destOrd="0" presId="urn:microsoft.com/office/officeart/2016/7/layout/VerticalDownArrowProcess"/>
    <dgm:cxn modelId="{9E5558D4-B36C-A444-8E36-6E017BA56607}" type="presParOf" srcId="{4B7FB745-4D8A-A74E-83FA-2B27285F7279}" destId="{4DAED74E-0CC5-5C40-9681-4132EC2D35BD}" srcOrd="1" destOrd="0" presId="urn:microsoft.com/office/officeart/2016/7/layout/VerticalDownArrowProcess"/>
    <dgm:cxn modelId="{841986F5-1FF5-4F46-8A05-CABCB69A647D}" type="presParOf" srcId="{4B7FB745-4D8A-A74E-83FA-2B27285F7279}" destId="{46D4A8FC-ECE6-C546-9BB7-35BE0BF0314D}" srcOrd="2" destOrd="0" presId="urn:microsoft.com/office/officeart/2016/7/layout/VerticalDownArrowProcess"/>
    <dgm:cxn modelId="{5672F42A-B91D-D747-91FB-3635D30C432B}" type="presParOf" srcId="{46D4A8FC-ECE6-C546-9BB7-35BE0BF0314D}" destId="{138E2B1A-5C5E-9C41-8DC1-7AD27ACAA229}" srcOrd="0" destOrd="0" presId="urn:microsoft.com/office/officeart/2016/7/layout/VerticalDownArrowProcess"/>
    <dgm:cxn modelId="{D685DDA6-510C-E04A-B48C-CB142F64D69E}" type="presParOf" srcId="{46D4A8FC-ECE6-C546-9BB7-35BE0BF0314D}" destId="{0CE524D4-D27B-B744-9D65-35AF6A50D4A6}" srcOrd="1" destOrd="0" presId="urn:microsoft.com/office/officeart/2016/7/layout/VerticalDownArrowProcess"/>
    <dgm:cxn modelId="{E873AF15-12FD-D240-98E4-7BA7E14C2E1F}" type="presParOf" srcId="{46D4A8FC-ECE6-C546-9BB7-35BE0BF0314D}" destId="{D0BC1436-FEDD-C54B-A9F0-44A3BEA6D4C3}" srcOrd="2" destOrd="0" presId="urn:microsoft.com/office/officeart/2016/7/layout/VerticalDownArrowProcess"/>
    <dgm:cxn modelId="{AA75B615-1FC1-1D47-BDF1-E440D5AC0FEB}" type="presParOf" srcId="{4B7FB745-4D8A-A74E-83FA-2B27285F7279}" destId="{2DEA5F8F-03EA-9F4B-A025-42238A190B76}" srcOrd="3" destOrd="0" presId="urn:microsoft.com/office/officeart/2016/7/layout/VerticalDownArrowProcess"/>
    <dgm:cxn modelId="{CD552337-60A5-D14F-8B6A-12B7ADA96F95}" type="presParOf" srcId="{4B7FB745-4D8A-A74E-83FA-2B27285F7279}" destId="{6AE9359D-59F2-8045-B595-39A268443877}" srcOrd="4" destOrd="0" presId="urn:microsoft.com/office/officeart/2016/7/layout/VerticalDownArrowProcess"/>
    <dgm:cxn modelId="{F22E0570-BA0C-9F44-8EC1-7F7905BE4C05}" type="presParOf" srcId="{6AE9359D-59F2-8045-B595-39A268443877}" destId="{96B294B4-7996-BE4C-A334-ECF079BBD361}" srcOrd="0" destOrd="0" presId="urn:microsoft.com/office/officeart/2016/7/layout/VerticalDownArrowProcess"/>
    <dgm:cxn modelId="{41B9E158-613D-4B4C-941E-BC27AAF5664F}" type="presParOf" srcId="{6AE9359D-59F2-8045-B595-39A268443877}" destId="{0E3960C3-E76C-3049-9FEC-80E967C70406}" srcOrd="1" destOrd="0" presId="urn:microsoft.com/office/officeart/2016/7/layout/VerticalDownArrowProcess"/>
    <dgm:cxn modelId="{1CBC9A77-52D3-8148-8DEA-2631313D1668}" type="presParOf" srcId="{6AE9359D-59F2-8045-B595-39A268443877}" destId="{305A7050-EC6C-1142-8F6F-C3A504C8A0A8}" srcOrd="2" destOrd="0" presId="urn:microsoft.com/office/officeart/2016/7/layout/VerticalDownArrowProcess"/>
    <dgm:cxn modelId="{F9B31BF7-EA4C-2644-8015-57BD995D7BE9}" type="presParOf" srcId="{4B7FB745-4D8A-A74E-83FA-2B27285F7279}" destId="{CE66FBC6-D50C-E34A-95AD-3D92C6878EE9}" srcOrd="5" destOrd="0" presId="urn:microsoft.com/office/officeart/2016/7/layout/VerticalDownArrowProcess"/>
    <dgm:cxn modelId="{A3C6DCBC-39DC-DD41-8073-50E83BF0AE5F}" type="presParOf" srcId="{4B7FB745-4D8A-A74E-83FA-2B27285F7279}" destId="{A2596F7A-B90D-6441-B363-A6EBCBBA4E0E}" srcOrd="6" destOrd="0" presId="urn:microsoft.com/office/officeart/2016/7/layout/VerticalDownArrowProcess"/>
    <dgm:cxn modelId="{470381AD-1B26-1D4C-BC43-62F5E67D7355}" type="presParOf" srcId="{A2596F7A-B90D-6441-B363-A6EBCBBA4E0E}" destId="{966E3D77-0A60-D345-BC18-B32D2E4E0E9A}" srcOrd="0" destOrd="0" presId="urn:microsoft.com/office/officeart/2016/7/layout/VerticalDownArrowProcess"/>
    <dgm:cxn modelId="{E4632299-CF9D-D040-908B-05CBC737762A}" type="presParOf" srcId="{A2596F7A-B90D-6441-B363-A6EBCBBA4E0E}" destId="{01F726DE-5307-BF42-97AE-96F052755DCC}" srcOrd="1" destOrd="0" presId="urn:microsoft.com/office/officeart/2016/7/layout/VerticalDownArrowProcess"/>
    <dgm:cxn modelId="{B136E43D-7809-514E-940D-63BD353FC180}" type="presParOf" srcId="{A2596F7A-B90D-6441-B363-A6EBCBBA4E0E}" destId="{F4F42F64-411C-1A48-A8C9-D53FE7D1E1E4}"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F20197-8CD9-4470-A614-25855146C63C}" type="doc">
      <dgm:prSet loTypeId="urn:microsoft.com/office/officeart/2017/3/layout/DropPinTimeline" loCatId="process" qsTypeId="urn:microsoft.com/office/officeart/2005/8/quickstyle/simple2" qsCatId="simple" csTypeId="urn:microsoft.com/office/officeart/2005/8/colors/accent1_2" csCatId="accent1" phldr="1"/>
      <dgm:spPr/>
      <dgm:t>
        <a:bodyPr/>
        <a:lstStyle/>
        <a:p>
          <a:endParaRPr lang="en-US"/>
        </a:p>
      </dgm:t>
    </dgm:pt>
    <dgm:pt modelId="{10243E46-DF17-440C-B044-AAB45D099D4E}">
      <dgm:prSet/>
      <dgm:spPr/>
      <dgm:t>
        <a:bodyPr/>
        <a:lstStyle/>
        <a:p>
          <a:pPr>
            <a:defRPr b="1"/>
          </a:pPr>
          <a:r>
            <a:rPr lang="en-US"/>
            <a:t>2009</a:t>
          </a:r>
        </a:p>
      </dgm:t>
    </dgm:pt>
    <dgm:pt modelId="{1D35F7CE-04DE-49E8-994C-17FD2E2ABAB8}" type="parTrans" cxnId="{E766974F-13E4-4636-8448-0FB0AAE91381}">
      <dgm:prSet/>
      <dgm:spPr/>
      <dgm:t>
        <a:bodyPr/>
        <a:lstStyle/>
        <a:p>
          <a:endParaRPr lang="en-US"/>
        </a:p>
      </dgm:t>
    </dgm:pt>
    <dgm:pt modelId="{1D31DB7C-50EF-43F7-93E6-C217864EA2EE}" type="sibTrans" cxnId="{E766974F-13E4-4636-8448-0FB0AAE91381}">
      <dgm:prSet/>
      <dgm:spPr/>
      <dgm:t>
        <a:bodyPr/>
        <a:lstStyle/>
        <a:p>
          <a:endParaRPr lang="en-US"/>
        </a:p>
      </dgm:t>
    </dgm:pt>
    <dgm:pt modelId="{E723B7D2-5ECA-4556-8694-077EC0CCBDD9}">
      <dgm:prSet/>
      <dgm:spPr/>
      <dgm:t>
        <a:bodyPr/>
        <a:lstStyle/>
        <a:p>
          <a:r>
            <a:rPr lang="en-US" dirty="0"/>
            <a:t>Black box added due to concern about possible neuropsychiatric effects such as depressed mood, suicidality, aggression and cardiovascular adverse effects such as nonfatal myocardial infarction</a:t>
          </a:r>
        </a:p>
      </dgm:t>
    </dgm:pt>
    <dgm:pt modelId="{7A20C71E-972F-4008-85D4-9A8F3C29BEC1}" type="parTrans" cxnId="{63644F1F-F82D-496E-9E30-138F9FD10AE7}">
      <dgm:prSet/>
      <dgm:spPr/>
      <dgm:t>
        <a:bodyPr/>
        <a:lstStyle/>
        <a:p>
          <a:endParaRPr lang="en-US"/>
        </a:p>
      </dgm:t>
    </dgm:pt>
    <dgm:pt modelId="{3BA24494-DC59-4DEF-8D80-55089153FE55}" type="sibTrans" cxnId="{63644F1F-F82D-496E-9E30-138F9FD10AE7}">
      <dgm:prSet/>
      <dgm:spPr/>
      <dgm:t>
        <a:bodyPr/>
        <a:lstStyle/>
        <a:p>
          <a:endParaRPr lang="en-US"/>
        </a:p>
      </dgm:t>
    </dgm:pt>
    <dgm:pt modelId="{54AF1005-76CC-4B03-A0D8-A307033A31D9}">
      <dgm:prSet/>
      <dgm:spPr/>
      <dgm:t>
        <a:bodyPr/>
        <a:lstStyle/>
        <a:p>
          <a:pPr>
            <a:defRPr b="1"/>
          </a:pPr>
          <a:r>
            <a:rPr lang="en-US"/>
            <a:t>2015</a:t>
          </a:r>
        </a:p>
      </dgm:t>
    </dgm:pt>
    <dgm:pt modelId="{A39F59B2-2102-47EC-BB90-597D8ACAC608}" type="parTrans" cxnId="{E8D10084-E9CF-4117-8C60-AD7E0A199D67}">
      <dgm:prSet/>
      <dgm:spPr/>
      <dgm:t>
        <a:bodyPr/>
        <a:lstStyle/>
        <a:p>
          <a:endParaRPr lang="en-US"/>
        </a:p>
      </dgm:t>
    </dgm:pt>
    <dgm:pt modelId="{5F24CB2E-B5BD-428E-BBF2-4669BB856EFB}" type="sibTrans" cxnId="{E8D10084-E9CF-4117-8C60-AD7E0A199D67}">
      <dgm:prSet/>
      <dgm:spPr/>
      <dgm:t>
        <a:bodyPr/>
        <a:lstStyle/>
        <a:p>
          <a:endParaRPr lang="en-US"/>
        </a:p>
      </dgm:t>
    </dgm:pt>
    <dgm:pt modelId="{085B139C-80CE-4CC8-AFF3-F0383197CD8B}">
      <dgm:prSet/>
      <dgm:spPr/>
      <dgm:t>
        <a:bodyPr/>
        <a:lstStyle/>
        <a:p>
          <a:r>
            <a:rPr lang="en-US"/>
            <a:t>Additional label warnings concerning possible reaction to alcohol and the reports of seizures</a:t>
          </a:r>
        </a:p>
      </dgm:t>
    </dgm:pt>
    <dgm:pt modelId="{79D724D9-ECAB-4735-8DE1-40A5A2472719}" type="parTrans" cxnId="{EC82C4A5-A4E8-4A59-A0CF-98B217DAE100}">
      <dgm:prSet/>
      <dgm:spPr/>
      <dgm:t>
        <a:bodyPr/>
        <a:lstStyle/>
        <a:p>
          <a:endParaRPr lang="en-US"/>
        </a:p>
      </dgm:t>
    </dgm:pt>
    <dgm:pt modelId="{2801838C-AD6A-4609-92EB-9174DD0696FC}" type="sibTrans" cxnId="{EC82C4A5-A4E8-4A59-A0CF-98B217DAE100}">
      <dgm:prSet/>
      <dgm:spPr/>
      <dgm:t>
        <a:bodyPr/>
        <a:lstStyle/>
        <a:p>
          <a:endParaRPr lang="en-US"/>
        </a:p>
      </dgm:t>
    </dgm:pt>
    <dgm:pt modelId="{5AF64322-3768-4DD4-8E11-7AEFF79F153D}">
      <dgm:prSet/>
      <dgm:spPr/>
      <dgm:t>
        <a:bodyPr/>
        <a:lstStyle/>
        <a:p>
          <a:pPr>
            <a:defRPr b="1"/>
          </a:pPr>
          <a:r>
            <a:rPr lang="en-US"/>
            <a:t>2016</a:t>
          </a:r>
        </a:p>
      </dgm:t>
    </dgm:pt>
    <dgm:pt modelId="{D245324B-B768-42ED-B1C2-269CA71AAE75}" type="parTrans" cxnId="{6AD7496F-9A92-40DF-B3D4-0F161EB39E49}">
      <dgm:prSet/>
      <dgm:spPr/>
      <dgm:t>
        <a:bodyPr/>
        <a:lstStyle/>
        <a:p>
          <a:endParaRPr lang="en-US"/>
        </a:p>
      </dgm:t>
    </dgm:pt>
    <dgm:pt modelId="{501774FC-CC3A-4FCA-A79C-99BBE2E8144A}" type="sibTrans" cxnId="{6AD7496F-9A92-40DF-B3D4-0F161EB39E49}">
      <dgm:prSet/>
      <dgm:spPr/>
      <dgm:t>
        <a:bodyPr/>
        <a:lstStyle/>
        <a:p>
          <a:endParaRPr lang="en-US"/>
        </a:p>
      </dgm:t>
    </dgm:pt>
    <dgm:pt modelId="{551C36CF-E63C-4931-9827-85A6E9E57E9F}">
      <dgm:prSet/>
      <dgm:spPr/>
      <dgm:t>
        <a:bodyPr/>
        <a:lstStyle/>
        <a:p>
          <a:r>
            <a:rPr lang="en-US"/>
            <a:t>Black box removed following EAGLES trial outcomes</a:t>
          </a:r>
        </a:p>
      </dgm:t>
    </dgm:pt>
    <dgm:pt modelId="{FE45C74D-5526-44BD-82BC-F1A566FE4F76}" type="parTrans" cxnId="{EC788ED4-B26A-476A-A56D-46921C31BD37}">
      <dgm:prSet/>
      <dgm:spPr/>
      <dgm:t>
        <a:bodyPr/>
        <a:lstStyle/>
        <a:p>
          <a:endParaRPr lang="en-US"/>
        </a:p>
      </dgm:t>
    </dgm:pt>
    <dgm:pt modelId="{400EC091-16EE-48A4-A053-B5613FCDD25A}" type="sibTrans" cxnId="{EC788ED4-B26A-476A-A56D-46921C31BD37}">
      <dgm:prSet/>
      <dgm:spPr/>
      <dgm:t>
        <a:bodyPr/>
        <a:lstStyle/>
        <a:p>
          <a:endParaRPr lang="en-US"/>
        </a:p>
      </dgm:t>
    </dgm:pt>
    <dgm:pt modelId="{15338BDE-B284-CC42-8939-FD53581A67D3}" type="pres">
      <dgm:prSet presAssocID="{F1F20197-8CD9-4470-A614-25855146C63C}" presName="root" presStyleCnt="0">
        <dgm:presLayoutVars>
          <dgm:chMax/>
          <dgm:chPref/>
          <dgm:animLvl val="lvl"/>
        </dgm:presLayoutVars>
      </dgm:prSet>
      <dgm:spPr/>
    </dgm:pt>
    <dgm:pt modelId="{47E06536-A3EF-0148-9467-3319D179B6C0}" type="pres">
      <dgm:prSet presAssocID="{F1F20197-8CD9-4470-A614-25855146C63C}"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F8B1AF59-3623-BB45-A14C-91792A7FC177}" type="pres">
      <dgm:prSet presAssocID="{F1F20197-8CD9-4470-A614-25855146C63C}" presName="nodes" presStyleCnt="0">
        <dgm:presLayoutVars>
          <dgm:chMax/>
          <dgm:chPref/>
          <dgm:animLvl val="lvl"/>
        </dgm:presLayoutVars>
      </dgm:prSet>
      <dgm:spPr/>
    </dgm:pt>
    <dgm:pt modelId="{53DF0942-A43E-774B-88FD-87DDEFC79524}" type="pres">
      <dgm:prSet presAssocID="{10243E46-DF17-440C-B044-AAB45D099D4E}" presName="composite" presStyleCnt="0"/>
      <dgm:spPr/>
    </dgm:pt>
    <dgm:pt modelId="{2DF8BEF6-D924-124E-A39D-94E7102CFE2A}" type="pres">
      <dgm:prSet presAssocID="{10243E46-DF17-440C-B044-AAB45D099D4E}" presName="ConnectorPoint" presStyleLbl="lnNode1" presStyleIdx="0"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592EC2E1-0356-A843-9D3B-DA9DBBD4C478}" type="pres">
      <dgm:prSet presAssocID="{10243E46-DF17-440C-B044-AAB45D099D4E}" presName="DropPinPlaceHolder" presStyleCnt="0"/>
      <dgm:spPr/>
    </dgm:pt>
    <dgm:pt modelId="{0E6EAF46-086F-AC4C-A28F-A0E54F85D6BE}" type="pres">
      <dgm:prSet presAssocID="{10243E46-DF17-440C-B044-AAB45D099D4E}" presName="DropPin" presStyleLbl="alignNode1" presStyleIdx="0" presStyleCnt="3"/>
      <dgm:spPr>
        <a:solidFill>
          <a:schemeClr val="accent2"/>
        </a:solidFill>
      </dgm:spPr>
    </dgm:pt>
    <dgm:pt modelId="{F8226387-7FFD-8D4B-AB51-B1873CDCA018}" type="pres">
      <dgm:prSet presAssocID="{10243E46-DF17-440C-B044-AAB45D099D4E}" presName="Ellipse" presStyleLbl="fgAcc1" presStyleIdx="1" presStyleCnt="4"/>
      <dgm:spPr>
        <a:solidFill>
          <a:schemeClr val="lt1">
            <a:alpha val="90000"/>
            <a:hueOff val="0"/>
            <a:satOff val="0"/>
            <a:lumOff val="0"/>
            <a:alphaOff val="0"/>
          </a:schemeClr>
        </a:solidFill>
        <a:ln w="25400" cap="flat" cmpd="sng" algn="ctr">
          <a:noFill/>
          <a:prstDash val="solid"/>
        </a:ln>
        <a:effectLst/>
      </dgm:spPr>
    </dgm:pt>
    <dgm:pt modelId="{519A1025-884C-754A-9F4F-4C15C8969A5F}" type="pres">
      <dgm:prSet presAssocID="{10243E46-DF17-440C-B044-AAB45D099D4E}" presName="L2TextContainer" presStyleLbl="revTx" presStyleIdx="0" presStyleCnt="6">
        <dgm:presLayoutVars>
          <dgm:bulletEnabled val="1"/>
        </dgm:presLayoutVars>
      </dgm:prSet>
      <dgm:spPr/>
    </dgm:pt>
    <dgm:pt modelId="{A5736A7D-1395-4B4F-9318-67125EC3CAB1}" type="pres">
      <dgm:prSet presAssocID="{10243E46-DF17-440C-B044-AAB45D099D4E}" presName="L1TextContainer" presStyleLbl="revTx" presStyleIdx="1" presStyleCnt="6">
        <dgm:presLayoutVars>
          <dgm:chMax val="1"/>
          <dgm:chPref val="1"/>
          <dgm:bulletEnabled val="1"/>
        </dgm:presLayoutVars>
      </dgm:prSet>
      <dgm:spPr/>
    </dgm:pt>
    <dgm:pt modelId="{0D0C675F-7AA2-2645-804A-10F18490C154}" type="pres">
      <dgm:prSet presAssocID="{10243E46-DF17-440C-B044-AAB45D099D4E}" presName="ConnectLine" presStyleLbl="sibTrans1D1" presStyleIdx="0" presStyleCnt="3"/>
      <dgm:spPr>
        <a:noFill/>
        <a:ln w="12700" cap="flat" cmpd="sng" algn="ctr">
          <a:solidFill>
            <a:schemeClr val="accent1">
              <a:hueOff val="0"/>
              <a:satOff val="0"/>
              <a:lumOff val="0"/>
              <a:alphaOff val="0"/>
            </a:schemeClr>
          </a:solidFill>
          <a:prstDash val="dash"/>
        </a:ln>
        <a:effectLst/>
      </dgm:spPr>
    </dgm:pt>
    <dgm:pt modelId="{C929BC5A-C191-024E-A258-7759BA6BA0D0}" type="pres">
      <dgm:prSet presAssocID="{10243E46-DF17-440C-B044-AAB45D099D4E}" presName="EmptyPlaceHolder" presStyleCnt="0"/>
      <dgm:spPr/>
    </dgm:pt>
    <dgm:pt modelId="{ECFE6AA6-E6C6-5145-9787-BF7FCD2F36A4}" type="pres">
      <dgm:prSet presAssocID="{1D31DB7C-50EF-43F7-93E6-C217864EA2EE}" presName="spaceBetweenRectangles" presStyleCnt="0"/>
      <dgm:spPr/>
    </dgm:pt>
    <dgm:pt modelId="{854944D5-DD01-8247-AB2F-E769DD5E1FE4}" type="pres">
      <dgm:prSet presAssocID="{54AF1005-76CC-4B03-A0D8-A307033A31D9}" presName="composite" presStyleCnt="0"/>
      <dgm:spPr/>
    </dgm:pt>
    <dgm:pt modelId="{98EA44FD-3899-CF4B-A9F0-F3CD12A262ED}" type="pres">
      <dgm:prSet presAssocID="{54AF1005-76CC-4B03-A0D8-A307033A31D9}" presName="ConnectorPoint" presStyleLbl="lnNode1" presStyleIdx="1"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11309371-3113-CC45-8B5B-C28DACEA29A1}" type="pres">
      <dgm:prSet presAssocID="{54AF1005-76CC-4B03-A0D8-A307033A31D9}" presName="DropPinPlaceHolder" presStyleCnt="0"/>
      <dgm:spPr/>
    </dgm:pt>
    <dgm:pt modelId="{BAFAC7F1-9E7B-A446-8396-F6F6A3E640C5}" type="pres">
      <dgm:prSet presAssocID="{54AF1005-76CC-4B03-A0D8-A307033A31D9}" presName="DropPin" presStyleLbl="alignNode1" presStyleIdx="1" presStyleCnt="3"/>
      <dgm:spPr>
        <a:solidFill>
          <a:schemeClr val="accent2"/>
        </a:solidFill>
      </dgm:spPr>
    </dgm:pt>
    <dgm:pt modelId="{8FE11698-4B0B-314E-971C-1DBE12888868}" type="pres">
      <dgm:prSet presAssocID="{54AF1005-76CC-4B03-A0D8-A307033A31D9}" presName="Ellipse" presStyleLbl="fgAcc1" presStyleIdx="2" presStyleCnt="4"/>
      <dgm:spPr>
        <a:solidFill>
          <a:schemeClr val="lt1">
            <a:alpha val="90000"/>
            <a:hueOff val="0"/>
            <a:satOff val="0"/>
            <a:lumOff val="0"/>
            <a:alphaOff val="0"/>
          </a:schemeClr>
        </a:solidFill>
        <a:ln w="25400" cap="flat" cmpd="sng" algn="ctr">
          <a:noFill/>
          <a:prstDash val="solid"/>
        </a:ln>
        <a:effectLst/>
      </dgm:spPr>
    </dgm:pt>
    <dgm:pt modelId="{BDE80CEE-7F87-674D-853E-3AEE00BB1A38}" type="pres">
      <dgm:prSet presAssocID="{54AF1005-76CC-4B03-A0D8-A307033A31D9}" presName="L2TextContainer" presStyleLbl="revTx" presStyleIdx="2" presStyleCnt="6">
        <dgm:presLayoutVars>
          <dgm:bulletEnabled val="1"/>
        </dgm:presLayoutVars>
      </dgm:prSet>
      <dgm:spPr/>
    </dgm:pt>
    <dgm:pt modelId="{4FD2F375-9A56-4744-AC10-259104B22E19}" type="pres">
      <dgm:prSet presAssocID="{54AF1005-76CC-4B03-A0D8-A307033A31D9}" presName="L1TextContainer" presStyleLbl="revTx" presStyleIdx="3" presStyleCnt="6">
        <dgm:presLayoutVars>
          <dgm:chMax val="1"/>
          <dgm:chPref val="1"/>
          <dgm:bulletEnabled val="1"/>
        </dgm:presLayoutVars>
      </dgm:prSet>
      <dgm:spPr/>
    </dgm:pt>
    <dgm:pt modelId="{C4F25795-5644-794B-8F13-B1CF21CB0575}" type="pres">
      <dgm:prSet presAssocID="{54AF1005-76CC-4B03-A0D8-A307033A31D9}" presName="ConnectLine" presStyleLbl="sibTrans1D1" presStyleIdx="1" presStyleCnt="3"/>
      <dgm:spPr>
        <a:noFill/>
        <a:ln w="12700" cap="flat" cmpd="sng" algn="ctr">
          <a:solidFill>
            <a:schemeClr val="accent1">
              <a:hueOff val="0"/>
              <a:satOff val="0"/>
              <a:lumOff val="0"/>
              <a:alphaOff val="0"/>
            </a:schemeClr>
          </a:solidFill>
          <a:prstDash val="dash"/>
        </a:ln>
        <a:effectLst/>
      </dgm:spPr>
    </dgm:pt>
    <dgm:pt modelId="{C1A6332E-1570-7248-B3A9-D27808F91E99}" type="pres">
      <dgm:prSet presAssocID="{54AF1005-76CC-4B03-A0D8-A307033A31D9}" presName="EmptyPlaceHolder" presStyleCnt="0"/>
      <dgm:spPr/>
    </dgm:pt>
    <dgm:pt modelId="{F6F3CDAF-79D6-5F43-8F85-3C79505B652D}" type="pres">
      <dgm:prSet presAssocID="{5F24CB2E-B5BD-428E-BBF2-4669BB856EFB}" presName="spaceBetweenRectangles" presStyleCnt="0"/>
      <dgm:spPr/>
    </dgm:pt>
    <dgm:pt modelId="{90567463-1057-3847-A388-D1F7595FE5DF}" type="pres">
      <dgm:prSet presAssocID="{5AF64322-3768-4DD4-8E11-7AEFF79F153D}" presName="composite" presStyleCnt="0"/>
      <dgm:spPr/>
    </dgm:pt>
    <dgm:pt modelId="{94211916-0A87-1341-92E5-C43C576C5266}" type="pres">
      <dgm:prSet presAssocID="{5AF64322-3768-4DD4-8E11-7AEFF79F153D}" presName="ConnectorPoint" presStyleLbl="lnNode1" presStyleIdx="2"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31791969-31AA-BB4E-998B-AFDA23063339}" type="pres">
      <dgm:prSet presAssocID="{5AF64322-3768-4DD4-8E11-7AEFF79F153D}" presName="DropPinPlaceHolder" presStyleCnt="0"/>
      <dgm:spPr/>
    </dgm:pt>
    <dgm:pt modelId="{13F54D54-8889-2646-B8D0-31427F62B76C}" type="pres">
      <dgm:prSet presAssocID="{5AF64322-3768-4DD4-8E11-7AEFF79F153D}" presName="DropPin" presStyleLbl="alignNode1" presStyleIdx="2" presStyleCnt="3"/>
      <dgm:spPr/>
    </dgm:pt>
    <dgm:pt modelId="{DBDA3819-BF2C-BD4C-88DC-BA2AEE20094E}" type="pres">
      <dgm:prSet presAssocID="{5AF64322-3768-4DD4-8E11-7AEFF79F153D}" presName="Ellipse" presStyleLbl="fgAcc1" presStyleIdx="3" presStyleCnt="4"/>
      <dgm:spPr>
        <a:solidFill>
          <a:schemeClr val="lt1">
            <a:alpha val="90000"/>
            <a:hueOff val="0"/>
            <a:satOff val="0"/>
            <a:lumOff val="0"/>
            <a:alphaOff val="0"/>
          </a:schemeClr>
        </a:solidFill>
        <a:ln w="25400" cap="flat" cmpd="sng" algn="ctr">
          <a:noFill/>
          <a:prstDash val="solid"/>
        </a:ln>
        <a:effectLst/>
      </dgm:spPr>
    </dgm:pt>
    <dgm:pt modelId="{1D0ACF61-F5CC-814E-808F-B73CBEE3BF84}" type="pres">
      <dgm:prSet presAssocID="{5AF64322-3768-4DD4-8E11-7AEFF79F153D}" presName="L2TextContainer" presStyleLbl="revTx" presStyleIdx="4" presStyleCnt="6">
        <dgm:presLayoutVars>
          <dgm:bulletEnabled val="1"/>
        </dgm:presLayoutVars>
      </dgm:prSet>
      <dgm:spPr/>
    </dgm:pt>
    <dgm:pt modelId="{ED3E6FB4-ACD8-3346-9B62-E38F4D6B76DE}" type="pres">
      <dgm:prSet presAssocID="{5AF64322-3768-4DD4-8E11-7AEFF79F153D}" presName="L1TextContainer" presStyleLbl="revTx" presStyleIdx="5" presStyleCnt="6">
        <dgm:presLayoutVars>
          <dgm:chMax val="1"/>
          <dgm:chPref val="1"/>
          <dgm:bulletEnabled val="1"/>
        </dgm:presLayoutVars>
      </dgm:prSet>
      <dgm:spPr/>
    </dgm:pt>
    <dgm:pt modelId="{AC572262-8907-2445-AE5B-AF93C348F30F}" type="pres">
      <dgm:prSet presAssocID="{5AF64322-3768-4DD4-8E11-7AEFF79F153D}" presName="ConnectLine" presStyleLbl="sibTrans1D1" presStyleIdx="2" presStyleCnt="3"/>
      <dgm:spPr>
        <a:noFill/>
        <a:ln w="12700" cap="flat" cmpd="sng" algn="ctr">
          <a:solidFill>
            <a:schemeClr val="accent1">
              <a:hueOff val="0"/>
              <a:satOff val="0"/>
              <a:lumOff val="0"/>
              <a:alphaOff val="0"/>
            </a:schemeClr>
          </a:solidFill>
          <a:prstDash val="dash"/>
        </a:ln>
        <a:effectLst/>
      </dgm:spPr>
    </dgm:pt>
    <dgm:pt modelId="{EEFFE475-6633-1E48-B20C-CFAC6B10827B}" type="pres">
      <dgm:prSet presAssocID="{5AF64322-3768-4DD4-8E11-7AEFF79F153D}" presName="EmptyPlaceHolder" presStyleCnt="0"/>
      <dgm:spPr/>
    </dgm:pt>
  </dgm:ptLst>
  <dgm:cxnLst>
    <dgm:cxn modelId="{63644F1F-F82D-496E-9E30-138F9FD10AE7}" srcId="{10243E46-DF17-440C-B044-AAB45D099D4E}" destId="{E723B7D2-5ECA-4556-8694-077EC0CCBDD9}" srcOrd="0" destOrd="0" parTransId="{7A20C71E-972F-4008-85D4-9A8F3C29BEC1}" sibTransId="{3BA24494-DC59-4DEF-8D80-55089153FE55}"/>
    <dgm:cxn modelId="{8CAD642A-F8FA-4C40-8154-AD4A86056DD6}" type="presOf" srcId="{54AF1005-76CC-4B03-A0D8-A307033A31D9}" destId="{4FD2F375-9A56-4744-AC10-259104B22E19}" srcOrd="0" destOrd="0" presId="urn:microsoft.com/office/officeart/2017/3/layout/DropPinTimeline"/>
    <dgm:cxn modelId="{11C81E3C-4EC7-9E4D-81AA-006DEA117301}" type="presOf" srcId="{E723B7D2-5ECA-4556-8694-077EC0CCBDD9}" destId="{519A1025-884C-754A-9F4F-4C15C8969A5F}" srcOrd="0" destOrd="0" presId="urn:microsoft.com/office/officeart/2017/3/layout/DropPinTimeline"/>
    <dgm:cxn modelId="{45EF676A-05DC-9A4B-9135-36355C861FB8}" type="presOf" srcId="{551C36CF-E63C-4931-9827-85A6E9E57E9F}" destId="{1D0ACF61-F5CC-814E-808F-B73CBEE3BF84}" srcOrd="0" destOrd="0" presId="urn:microsoft.com/office/officeart/2017/3/layout/DropPinTimeline"/>
    <dgm:cxn modelId="{6AD7496F-9A92-40DF-B3D4-0F161EB39E49}" srcId="{F1F20197-8CD9-4470-A614-25855146C63C}" destId="{5AF64322-3768-4DD4-8E11-7AEFF79F153D}" srcOrd="2" destOrd="0" parTransId="{D245324B-B768-42ED-B1C2-269CA71AAE75}" sibTransId="{501774FC-CC3A-4FCA-A79C-99BBE2E8144A}"/>
    <dgm:cxn modelId="{E766974F-13E4-4636-8448-0FB0AAE91381}" srcId="{F1F20197-8CD9-4470-A614-25855146C63C}" destId="{10243E46-DF17-440C-B044-AAB45D099D4E}" srcOrd="0" destOrd="0" parTransId="{1D35F7CE-04DE-49E8-994C-17FD2E2ABAB8}" sibTransId="{1D31DB7C-50EF-43F7-93E6-C217864EA2EE}"/>
    <dgm:cxn modelId="{E8D10084-E9CF-4117-8C60-AD7E0A199D67}" srcId="{F1F20197-8CD9-4470-A614-25855146C63C}" destId="{54AF1005-76CC-4B03-A0D8-A307033A31D9}" srcOrd="1" destOrd="0" parTransId="{A39F59B2-2102-47EC-BB90-597D8ACAC608}" sibTransId="{5F24CB2E-B5BD-428E-BBF2-4669BB856EFB}"/>
    <dgm:cxn modelId="{EC82C4A5-A4E8-4A59-A0CF-98B217DAE100}" srcId="{54AF1005-76CC-4B03-A0D8-A307033A31D9}" destId="{085B139C-80CE-4CC8-AFF3-F0383197CD8B}" srcOrd="0" destOrd="0" parTransId="{79D724D9-ECAB-4735-8DE1-40A5A2472719}" sibTransId="{2801838C-AD6A-4609-92EB-9174DD0696FC}"/>
    <dgm:cxn modelId="{D94A36AE-EB85-4848-AE43-3C08EC4C1F5E}" type="presOf" srcId="{085B139C-80CE-4CC8-AFF3-F0383197CD8B}" destId="{BDE80CEE-7F87-674D-853E-3AEE00BB1A38}" srcOrd="0" destOrd="0" presId="urn:microsoft.com/office/officeart/2017/3/layout/DropPinTimeline"/>
    <dgm:cxn modelId="{EC788ED4-B26A-476A-A56D-46921C31BD37}" srcId="{5AF64322-3768-4DD4-8E11-7AEFF79F153D}" destId="{551C36CF-E63C-4931-9827-85A6E9E57E9F}" srcOrd="0" destOrd="0" parTransId="{FE45C74D-5526-44BD-82BC-F1A566FE4F76}" sibTransId="{400EC091-16EE-48A4-A053-B5613FCDD25A}"/>
    <dgm:cxn modelId="{D151DADA-BDFE-F744-B0DC-701EE7C8845D}" type="presOf" srcId="{F1F20197-8CD9-4470-A614-25855146C63C}" destId="{15338BDE-B284-CC42-8939-FD53581A67D3}" srcOrd="0" destOrd="0" presId="urn:microsoft.com/office/officeart/2017/3/layout/DropPinTimeline"/>
    <dgm:cxn modelId="{D3C584E5-9B46-5440-8579-AD4ECDF3B087}" type="presOf" srcId="{10243E46-DF17-440C-B044-AAB45D099D4E}" destId="{A5736A7D-1395-4B4F-9318-67125EC3CAB1}" srcOrd="0" destOrd="0" presId="urn:microsoft.com/office/officeart/2017/3/layout/DropPinTimeline"/>
    <dgm:cxn modelId="{B80AD8FE-6C00-D143-A653-59CF4DC67F73}" type="presOf" srcId="{5AF64322-3768-4DD4-8E11-7AEFF79F153D}" destId="{ED3E6FB4-ACD8-3346-9B62-E38F4D6B76DE}" srcOrd="0" destOrd="0" presId="urn:microsoft.com/office/officeart/2017/3/layout/DropPinTimeline"/>
    <dgm:cxn modelId="{59D4586E-01FA-8348-929E-741F9900AF48}" type="presParOf" srcId="{15338BDE-B284-CC42-8939-FD53581A67D3}" destId="{47E06536-A3EF-0148-9467-3319D179B6C0}" srcOrd="0" destOrd="0" presId="urn:microsoft.com/office/officeart/2017/3/layout/DropPinTimeline"/>
    <dgm:cxn modelId="{27B8BAF3-F78E-1E4C-9EB8-E59BB2879E9C}" type="presParOf" srcId="{15338BDE-B284-CC42-8939-FD53581A67D3}" destId="{F8B1AF59-3623-BB45-A14C-91792A7FC177}" srcOrd="1" destOrd="0" presId="urn:microsoft.com/office/officeart/2017/3/layout/DropPinTimeline"/>
    <dgm:cxn modelId="{4D3100F1-9E44-8943-BFA1-DB197ABDC791}" type="presParOf" srcId="{F8B1AF59-3623-BB45-A14C-91792A7FC177}" destId="{53DF0942-A43E-774B-88FD-87DDEFC79524}" srcOrd="0" destOrd="0" presId="urn:microsoft.com/office/officeart/2017/3/layout/DropPinTimeline"/>
    <dgm:cxn modelId="{8A020CE8-A400-BF48-B79A-A5F8493B6705}" type="presParOf" srcId="{53DF0942-A43E-774B-88FD-87DDEFC79524}" destId="{2DF8BEF6-D924-124E-A39D-94E7102CFE2A}" srcOrd="0" destOrd="0" presId="urn:microsoft.com/office/officeart/2017/3/layout/DropPinTimeline"/>
    <dgm:cxn modelId="{B7224D0F-6B88-1141-8CFD-54A20DC6E181}" type="presParOf" srcId="{53DF0942-A43E-774B-88FD-87DDEFC79524}" destId="{592EC2E1-0356-A843-9D3B-DA9DBBD4C478}" srcOrd="1" destOrd="0" presId="urn:microsoft.com/office/officeart/2017/3/layout/DropPinTimeline"/>
    <dgm:cxn modelId="{DD0EDAB8-F638-2143-8DD5-46A6B76B1AEB}" type="presParOf" srcId="{592EC2E1-0356-A843-9D3B-DA9DBBD4C478}" destId="{0E6EAF46-086F-AC4C-A28F-A0E54F85D6BE}" srcOrd="0" destOrd="0" presId="urn:microsoft.com/office/officeart/2017/3/layout/DropPinTimeline"/>
    <dgm:cxn modelId="{486A6732-BAF8-A74B-9D2C-1481B7A397A2}" type="presParOf" srcId="{592EC2E1-0356-A843-9D3B-DA9DBBD4C478}" destId="{F8226387-7FFD-8D4B-AB51-B1873CDCA018}" srcOrd="1" destOrd="0" presId="urn:microsoft.com/office/officeart/2017/3/layout/DropPinTimeline"/>
    <dgm:cxn modelId="{5BFB2FD8-5EC2-DA42-B1E1-93E7AB40172A}" type="presParOf" srcId="{53DF0942-A43E-774B-88FD-87DDEFC79524}" destId="{519A1025-884C-754A-9F4F-4C15C8969A5F}" srcOrd="2" destOrd="0" presId="urn:microsoft.com/office/officeart/2017/3/layout/DropPinTimeline"/>
    <dgm:cxn modelId="{D260AE35-B206-934A-8046-8684A71BD666}" type="presParOf" srcId="{53DF0942-A43E-774B-88FD-87DDEFC79524}" destId="{A5736A7D-1395-4B4F-9318-67125EC3CAB1}" srcOrd="3" destOrd="0" presId="urn:microsoft.com/office/officeart/2017/3/layout/DropPinTimeline"/>
    <dgm:cxn modelId="{5DB40FF5-58E3-5D48-BD95-2584F7DCBD17}" type="presParOf" srcId="{53DF0942-A43E-774B-88FD-87DDEFC79524}" destId="{0D0C675F-7AA2-2645-804A-10F18490C154}" srcOrd="4" destOrd="0" presId="urn:microsoft.com/office/officeart/2017/3/layout/DropPinTimeline"/>
    <dgm:cxn modelId="{DBF9FE2E-563A-7240-B551-30E7734E8ED2}" type="presParOf" srcId="{53DF0942-A43E-774B-88FD-87DDEFC79524}" destId="{C929BC5A-C191-024E-A258-7759BA6BA0D0}" srcOrd="5" destOrd="0" presId="urn:microsoft.com/office/officeart/2017/3/layout/DropPinTimeline"/>
    <dgm:cxn modelId="{F9FA0E71-35AF-CE40-9123-88E11FA3A5B4}" type="presParOf" srcId="{F8B1AF59-3623-BB45-A14C-91792A7FC177}" destId="{ECFE6AA6-E6C6-5145-9787-BF7FCD2F36A4}" srcOrd="1" destOrd="0" presId="urn:microsoft.com/office/officeart/2017/3/layout/DropPinTimeline"/>
    <dgm:cxn modelId="{854EE081-9C75-0148-8AE6-1A809E2B5755}" type="presParOf" srcId="{F8B1AF59-3623-BB45-A14C-91792A7FC177}" destId="{854944D5-DD01-8247-AB2F-E769DD5E1FE4}" srcOrd="2" destOrd="0" presId="urn:microsoft.com/office/officeart/2017/3/layout/DropPinTimeline"/>
    <dgm:cxn modelId="{8F2DAFA1-A8FC-754B-9A31-C7757ECF82FB}" type="presParOf" srcId="{854944D5-DD01-8247-AB2F-E769DD5E1FE4}" destId="{98EA44FD-3899-CF4B-A9F0-F3CD12A262ED}" srcOrd="0" destOrd="0" presId="urn:microsoft.com/office/officeart/2017/3/layout/DropPinTimeline"/>
    <dgm:cxn modelId="{47545C35-7A43-8949-91AF-B5EE7993BEAF}" type="presParOf" srcId="{854944D5-DD01-8247-AB2F-E769DD5E1FE4}" destId="{11309371-3113-CC45-8B5B-C28DACEA29A1}" srcOrd="1" destOrd="0" presId="urn:microsoft.com/office/officeart/2017/3/layout/DropPinTimeline"/>
    <dgm:cxn modelId="{926FA6C5-2814-A843-8B59-322BFC021ACD}" type="presParOf" srcId="{11309371-3113-CC45-8B5B-C28DACEA29A1}" destId="{BAFAC7F1-9E7B-A446-8396-F6F6A3E640C5}" srcOrd="0" destOrd="0" presId="urn:microsoft.com/office/officeart/2017/3/layout/DropPinTimeline"/>
    <dgm:cxn modelId="{96F5ACE6-F2A3-EE48-A371-C493498AA95F}" type="presParOf" srcId="{11309371-3113-CC45-8B5B-C28DACEA29A1}" destId="{8FE11698-4B0B-314E-971C-1DBE12888868}" srcOrd="1" destOrd="0" presId="urn:microsoft.com/office/officeart/2017/3/layout/DropPinTimeline"/>
    <dgm:cxn modelId="{5B3858FC-FC80-7649-A854-971F465B164C}" type="presParOf" srcId="{854944D5-DD01-8247-AB2F-E769DD5E1FE4}" destId="{BDE80CEE-7F87-674D-853E-3AEE00BB1A38}" srcOrd="2" destOrd="0" presId="urn:microsoft.com/office/officeart/2017/3/layout/DropPinTimeline"/>
    <dgm:cxn modelId="{2F590050-E943-0549-A2B5-D35A8FC2C1F7}" type="presParOf" srcId="{854944D5-DD01-8247-AB2F-E769DD5E1FE4}" destId="{4FD2F375-9A56-4744-AC10-259104B22E19}" srcOrd="3" destOrd="0" presId="urn:microsoft.com/office/officeart/2017/3/layout/DropPinTimeline"/>
    <dgm:cxn modelId="{4BDBF875-769B-6E4F-839B-EC0485856EC5}" type="presParOf" srcId="{854944D5-DD01-8247-AB2F-E769DD5E1FE4}" destId="{C4F25795-5644-794B-8F13-B1CF21CB0575}" srcOrd="4" destOrd="0" presId="urn:microsoft.com/office/officeart/2017/3/layout/DropPinTimeline"/>
    <dgm:cxn modelId="{E1348A88-58B4-FC4E-B284-61C449D558F1}" type="presParOf" srcId="{854944D5-DD01-8247-AB2F-E769DD5E1FE4}" destId="{C1A6332E-1570-7248-B3A9-D27808F91E99}" srcOrd="5" destOrd="0" presId="urn:microsoft.com/office/officeart/2017/3/layout/DropPinTimeline"/>
    <dgm:cxn modelId="{B080AF0B-1684-104F-8F70-3AD032C0AB05}" type="presParOf" srcId="{F8B1AF59-3623-BB45-A14C-91792A7FC177}" destId="{F6F3CDAF-79D6-5F43-8F85-3C79505B652D}" srcOrd="3" destOrd="0" presId="urn:microsoft.com/office/officeart/2017/3/layout/DropPinTimeline"/>
    <dgm:cxn modelId="{C9E64468-5A93-3A4E-BE6D-8F57B1CA6FDC}" type="presParOf" srcId="{F8B1AF59-3623-BB45-A14C-91792A7FC177}" destId="{90567463-1057-3847-A388-D1F7595FE5DF}" srcOrd="4" destOrd="0" presId="urn:microsoft.com/office/officeart/2017/3/layout/DropPinTimeline"/>
    <dgm:cxn modelId="{D8231194-E810-0F44-B31C-34DF61516589}" type="presParOf" srcId="{90567463-1057-3847-A388-D1F7595FE5DF}" destId="{94211916-0A87-1341-92E5-C43C576C5266}" srcOrd="0" destOrd="0" presId="urn:microsoft.com/office/officeart/2017/3/layout/DropPinTimeline"/>
    <dgm:cxn modelId="{19F3AF1E-C840-5346-B508-AE5C2B8F7FDB}" type="presParOf" srcId="{90567463-1057-3847-A388-D1F7595FE5DF}" destId="{31791969-31AA-BB4E-998B-AFDA23063339}" srcOrd="1" destOrd="0" presId="urn:microsoft.com/office/officeart/2017/3/layout/DropPinTimeline"/>
    <dgm:cxn modelId="{F32A12AD-E52F-2445-A1C4-B4118AB7E623}" type="presParOf" srcId="{31791969-31AA-BB4E-998B-AFDA23063339}" destId="{13F54D54-8889-2646-B8D0-31427F62B76C}" srcOrd="0" destOrd="0" presId="urn:microsoft.com/office/officeart/2017/3/layout/DropPinTimeline"/>
    <dgm:cxn modelId="{D6914C6D-7C01-234A-A2FE-B9BAB229C0CD}" type="presParOf" srcId="{31791969-31AA-BB4E-998B-AFDA23063339}" destId="{DBDA3819-BF2C-BD4C-88DC-BA2AEE20094E}" srcOrd="1" destOrd="0" presId="urn:microsoft.com/office/officeart/2017/3/layout/DropPinTimeline"/>
    <dgm:cxn modelId="{0FB697C9-5FC3-AB45-8CA6-B32A9D3EE31B}" type="presParOf" srcId="{90567463-1057-3847-A388-D1F7595FE5DF}" destId="{1D0ACF61-F5CC-814E-808F-B73CBEE3BF84}" srcOrd="2" destOrd="0" presId="urn:microsoft.com/office/officeart/2017/3/layout/DropPinTimeline"/>
    <dgm:cxn modelId="{B0B6F7C0-2244-C14C-96BF-3998B737228A}" type="presParOf" srcId="{90567463-1057-3847-A388-D1F7595FE5DF}" destId="{ED3E6FB4-ACD8-3346-9B62-E38F4D6B76DE}" srcOrd="3" destOrd="0" presId="urn:microsoft.com/office/officeart/2017/3/layout/DropPinTimeline"/>
    <dgm:cxn modelId="{F008266C-7B9A-9348-8193-3DFF0915D4B8}" type="presParOf" srcId="{90567463-1057-3847-A388-D1F7595FE5DF}" destId="{AC572262-8907-2445-AE5B-AF93C348F30F}" srcOrd="4" destOrd="0" presId="urn:microsoft.com/office/officeart/2017/3/layout/DropPinTimeline"/>
    <dgm:cxn modelId="{CA017E25-FB46-E54A-9B56-9F9919ED9E62}" type="presParOf" srcId="{90567463-1057-3847-A388-D1F7595FE5DF}" destId="{EEFFE475-6633-1E48-B20C-CFAC6B10827B}"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67CB67-BE6E-4701-88BF-F52AA3059168}"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C121A85-0F3D-42D6-8426-B14A4FAA0F94}">
      <dgm:prSet custT="1"/>
      <dgm:spPr/>
      <dgm:t>
        <a:bodyPr/>
        <a:lstStyle/>
        <a:p>
          <a:r>
            <a:rPr lang="en-US" sz="2800" dirty="0"/>
            <a:t>Strong Recommendations Include </a:t>
          </a:r>
        </a:p>
      </dgm:t>
    </dgm:pt>
    <dgm:pt modelId="{D903E182-D7AE-422C-A4D0-3A3E54EE1EF2}" type="parTrans" cxnId="{0379BD41-0C5A-4DD9-86B0-7FA70454E164}">
      <dgm:prSet/>
      <dgm:spPr/>
      <dgm:t>
        <a:bodyPr/>
        <a:lstStyle/>
        <a:p>
          <a:endParaRPr lang="en-US"/>
        </a:p>
      </dgm:t>
    </dgm:pt>
    <dgm:pt modelId="{1E16CE74-F02E-4DC0-8DD4-237B6016161C}" type="sibTrans" cxnId="{0379BD41-0C5A-4DD9-86B0-7FA70454E164}">
      <dgm:prSet/>
      <dgm:spPr/>
      <dgm:t>
        <a:bodyPr/>
        <a:lstStyle/>
        <a:p>
          <a:endParaRPr lang="en-US"/>
        </a:p>
      </dgm:t>
    </dgm:pt>
    <dgm:pt modelId="{DD228E0D-0008-452D-85C2-36D5E60A1860}">
      <dgm:prSet custT="1"/>
      <dgm:spPr/>
      <dgm:t>
        <a:bodyPr/>
        <a:lstStyle/>
        <a:p>
          <a:r>
            <a:rPr lang="en-US" sz="2400" dirty="0"/>
            <a:t>Using varenicline rather than a nicotine patch </a:t>
          </a:r>
        </a:p>
      </dgm:t>
    </dgm:pt>
    <dgm:pt modelId="{C715D233-6B37-4272-BBC6-F732EF526993}" type="parTrans" cxnId="{6E1AED73-DDFC-4FD7-BCF6-73E1EA0EE942}">
      <dgm:prSet/>
      <dgm:spPr/>
      <dgm:t>
        <a:bodyPr/>
        <a:lstStyle/>
        <a:p>
          <a:endParaRPr lang="en-US"/>
        </a:p>
      </dgm:t>
    </dgm:pt>
    <dgm:pt modelId="{674273B1-9F71-455D-8E26-303FE21454DF}" type="sibTrans" cxnId="{6E1AED73-DDFC-4FD7-BCF6-73E1EA0EE942}">
      <dgm:prSet/>
      <dgm:spPr/>
      <dgm:t>
        <a:bodyPr/>
        <a:lstStyle/>
        <a:p>
          <a:endParaRPr lang="en-US"/>
        </a:p>
      </dgm:t>
    </dgm:pt>
    <dgm:pt modelId="{D643E964-8643-488A-AC3D-D5EB0771D782}">
      <dgm:prSet custT="1"/>
      <dgm:spPr/>
      <dgm:t>
        <a:bodyPr/>
        <a:lstStyle/>
        <a:p>
          <a:r>
            <a:rPr lang="en-US" sz="2400" dirty="0"/>
            <a:t>Using varenicline rather than bupropion </a:t>
          </a:r>
        </a:p>
      </dgm:t>
    </dgm:pt>
    <dgm:pt modelId="{B9E87C4D-8F0E-44D5-A79C-716ED6C8BC72}" type="parTrans" cxnId="{CC4ADF17-9A11-4BE2-8910-44FE8463311A}">
      <dgm:prSet/>
      <dgm:spPr/>
      <dgm:t>
        <a:bodyPr/>
        <a:lstStyle/>
        <a:p>
          <a:endParaRPr lang="en-US"/>
        </a:p>
      </dgm:t>
    </dgm:pt>
    <dgm:pt modelId="{A5B2951F-B11F-46A4-A2F6-CF44097AB265}" type="sibTrans" cxnId="{CC4ADF17-9A11-4BE2-8910-44FE8463311A}">
      <dgm:prSet/>
      <dgm:spPr/>
      <dgm:t>
        <a:bodyPr/>
        <a:lstStyle/>
        <a:p>
          <a:endParaRPr lang="en-US"/>
        </a:p>
      </dgm:t>
    </dgm:pt>
    <dgm:pt modelId="{F149AF85-3F90-4E70-80EF-52B63C3BEDF5}">
      <dgm:prSet custT="1"/>
      <dgm:spPr/>
      <dgm:t>
        <a:bodyPr/>
        <a:lstStyle/>
        <a:p>
          <a:r>
            <a:rPr lang="en-US" sz="2400" dirty="0"/>
            <a:t>Using varenicline rather than a nicotine patch in adults with a comorbid psychiatric condition </a:t>
          </a:r>
        </a:p>
      </dgm:t>
    </dgm:pt>
    <dgm:pt modelId="{2606615A-C004-443F-86C3-33D962038202}" type="parTrans" cxnId="{8B5EA0B5-F91A-481F-B521-5E2FF10F8E34}">
      <dgm:prSet/>
      <dgm:spPr/>
      <dgm:t>
        <a:bodyPr/>
        <a:lstStyle/>
        <a:p>
          <a:endParaRPr lang="en-US"/>
        </a:p>
      </dgm:t>
    </dgm:pt>
    <dgm:pt modelId="{8118DA12-CAB1-4EF0-AD42-90AB1A3F2F39}" type="sibTrans" cxnId="{8B5EA0B5-F91A-481F-B521-5E2FF10F8E34}">
      <dgm:prSet/>
      <dgm:spPr/>
      <dgm:t>
        <a:bodyPr/>
        <a:lstStyle/>
        <a:p>
          <a:endParaRPr lang="en-US"/>
        </a:p>
      </dgm:t>
    </dgm:pt>
    <dgm:pt modelId="{46AC2A2D-A658-4B36-B907-09F47F8ADA55}">
      <dgm:prSet custT="1"/>
      <dgm:spPr/>
      <dgm:t>
        <a:bodyPr/>
        <a:lstStyle/>
        <a:p>
          <a:r>
            <a:rPr lang="en-US" sz="2400" dirty="0"/>
            <a:t>Initiating varenicline in adults even if they are unready to quit </a:t>
          </a:r>
        </a:p>
      </dgm:t>
    </dgm:pt>
    <dgm:pt modelId="{34376EBC-5AB3-45F8-9B72-9DB36848C80E}" type="parTrans" cxnId="{3D4D8025-0907-48D3-9395-E32C3BB29B46}">
      <dgm:prSet/>
      <dgm:spPr/>
      <dgm:t>
        <a:bodyPr/>
        <a:lstStyle/>
        <a:p>
          <a:endParaRPr lang="en-US"/>
        </a:p>
      </dgm:t>
    </dgm:pt>
    <dgm:pt modelId="{E930251B-E0C4-454D-BA77-DD522ACAC380}" type="sibTrans" cxnId="{3D4D8025-0907-48D3-9395-E32C3BB29B46}">
      <dgm:prSet/>
      <dgm:spPr/>
      <dgm:t>
        <a:bodyPr/>
        <a:lstStyle/>
        <a:p>
          <a:endParaRPr lang="en-US"/>
        </a:p>
      </dgm:t>
    </dgm:pt>
    <dgm:pt modelId="{2292E9C1-8A05-42E5-8E0F-E9CBE953329D}">
      <dgm:prSet custT="1"/>
      <dgm:spPr/>
      <dgm:t>
        <a:bodyPr/>
        <a:lstStyle/>
        <a:p>
          <a:r>
            <a:rPr lang="en-US" sz="2400" dirty="0"/>
            <a:t>Extending treatment duration to greater than 12 weeks. </a:t>
          </a:r>
        </a:p>
      </dgm:t>
    </dgm:pt>
    <dgm:pt modelId="{24BB6AF9-E2CE-4377-ACB2-5017B5548EC1}" type="parTrans" cxnId="{B367C286-2635-4DF9-A184-685AA5E1F44C}">
      <dgm:prSet/>
      <dgm:spPr/>
      <dgm:t>
        <a:bodyPr/>
        <a:lstStyle/>
        <a:p>
          <a:endParaRPr lang="en-US"/>
        </a:p>
      </dgm:t>
    </dgm:pt>
    <dgm:pt modelId="{016B63E4-C365-4509-94B8-8A68FC13CCC4}" type="sibTrans" cxnId="{B367C286-2635-4DF9-A184-685AA5E1F44C}">
      <dgm:prSet/>
      <dgm:spPr/>
      <dgm:t>
        <a:bodyPr/>
        <a:lstStyle/>
        <a:p>
          <a:endParaRPr lang="en-US"/>
        </a:p>
      </dgm:t>
    </dgm:pt>
    <dgm:pt modelId="{86892D58-D222-4CA9-8203-ED8936DBB911}">
      <dgm:prSet custT="1"/>
      <dgm:spPr/>
      <dgm:t>
        <a:bodyPr/>
        <a:lstStyle/>
        <a:p>
          <a:r>
            <a:rPr lang="en-US" sz="2800" dirty="0"/>
            <a:t>Conditional Recommendations Include </a:t>
          </a:r>
        </a:p>
      </dgm:t>
    </dgm:pt>
    <dgm:pt modelId="{94841AF1-9DAF-49BE-BC61-F882D2511E9A}" type="parTrans" cxnId="{8DDEC9F3-5859-4D8C-BDAA-7564D9220A29}">
      <dgm:prSet/>
      <dgm:spPr/>
      <dgm:t>
        <a:bodyPr/>
        <a:lstStyle/>
        <a:p>
          <a:endParaRPr lang="en-US"/>
        </a:p>
      </dgm:t>
    </dgm:pt>
    <dgm:pt modelId="{A174D579-5CB0-4F8B-94AF-C901909A3B2D}" type="sibTrans" cxnId="{8DDEC9F3-5859-4D8C-BDAA-7564D9220A29}">
      <dgm:prSet/>
      <dgm:spPr/>
      <dgm:t>
        <a:bodyPr/>
        <a:lstStyle/>
        <a:p>
          <a:endParaRPr lang="en-US"/>
        </a:p>
      </dgm:t>
    </dgm:pt>
    <dgm:pt modelId="{E6F1F48A-11D1-4DCD-9C3B-742519B84864}">
      <dgm:prSet custT="1"/>
      <dgm:spPr/>
      <dgm:t>
        <a:bodyPr/>
        <a:lstStyle/>
        <a:p>
          <a:r>
            <a:rPr lang="en-US" sz="2400" dirty="0"/>
            <a:t>Combining a nicotine patch with varenicline rather than using varenicline alone  </a:t>
          </a:r>
        </a:p>
      </dgm:t>
    </dgm:pt>
    <dgm:pt modelId="{D71E8AA4-3826-4EF7-A9A0-793AF2757CBF}" type="parTrans" cxnId="{4D0C4701-A091-435B-BD30-FB3AD93F2C47}">
      <dgm:prSet/>
      <dgm:spPr/>
      <dgm:t>
        <a:bodyPr/>
        <a:lstStyle/>
        <a:p>
          <a:endParaRPr lang="en-US"/>
        </a:p>
      </dgm:t>
    </dgm:pt>
    <dgm:pt modelId="{FD149E45-D377-4E3D-82AF-F0E9BECFA18D}" type="sibTrans" cxnId="{4D0C4701-A091-435B-BD30-FB3AD93F2C47}">
      <dgm:prSet/>
      <dgm:spPr/>
      <dgm:t>
        <a:bodyPr/>
        <a:lstStyle/>
        <a:p>
          <a:endParaRPr lang="en-US"/>
        </a:p>
      </dgm:t>
    </dgm:pt>
    <dgm:pt modelId="{04CBB504-53CB-4A01-85B0-7CBA00F92D5E}">
      <dgm:prSet custT="1"/>
      <dgm:spPr/>
      <dgm:t>
        <a:bodyPr/>
        <a:lstStyle/>
        <a:p>
          <a:r>
            <a:rPr lang="en-US" sz="2400" dirty="0"/>
            <a:t>Using varenicline rather than electronic cigarettes. </a:t>
          </a:r>
        </a:p>
      </dgm:t>
    </dgm:pt>
    <dgm:pt modelId="{F7BA076F-CF57-4294-9B31-833342714050}" type="parTrans" cxnId="{71F133DB-2888-496B-8745-7C4CDCC2F8C3}">
      <dgm:prSet/>
      <dgm:spPr/>
      <dgm:t>
        <a:bodyPr/>
        <a:lstStyle/>
        <a:p>
          <a:endParaRPr lang="en-US"/>
        </a:p>
      </dgm:t>
    </dgm:pt>
    <dgm:pt modelId="{5981E2CB-23E5-43A9-91E6-DA6A7B6FC4F9}" type="sibTrans" cxnId="{71F133DB-2888-496B-8745-7C4CDCC2F8C3}">
      <dgm:prSet/>
      <dgm:spPr/>
      <dgm:t>
        <a:bodyPr/>
        <a:lstStyle/>
        <a:p>
          <a:endParaRPr lang="en-US"/>
        </a:p>
      </dgm:t>
    </dgm:pt>
    <dgm:pt modelId="{21E0AA0A-0BB4-814D-AFCE-7F4B5B429D02}" type="pres">
      <dgm:prSet presAssocID="{DB67CB67-BE6E-4701-88BF-F52AA3059168}" presName="linear" presStyleCnt="0">
        <dgm:presLayoutVars>
          <dgm:dir/>
          <dgm:animLvl val="lvl"/>
          <dgm:resizeHandles val="exact"/>
        </dgm:presLayoutVars>
      </dgm:prSet>
      <dgm:spPr/>
    </dgm:pt>
    <dgm:pt modelId="{00FBF1C4-8143-A44C-8486-88E28B111497}" type="pres">
      <dgm:prSet presAssocID="{9C121A85-0F3D-42D6-8426-B14A4FAA0F94}" presName="parentLin" presStyleCnt="0"/>
      <dgm:spPr/>
    </dgm:pt>
    <dgm:pt modelId="{40F8EF5F-CE5A-114A-90CA-8093676D257B}" type="pres">
      <dgm:prSet presAssocID="{9C121A85-0F3D-42D6-8426-B14A4FAA0F94}" presName="parentLeftMargin" presStyleLbl="node1" presStyleIdx="0" presStyleCnt="2"/>
      <dgm:spPr/>
    </dgm:pt>
    <dgm:pt modelId="{C0EE5BEA-402A-7847-92B4-B3AEE14BC7D3}" type="pres">
      <dgm:prSet presAssocID="{9C121A85-0F3D-42D6-8426-B14A4FAA0F94}" presName="parentText" presStyleLbl="node1" presStyleIdx="0" presStyleCnt="2">
        <dgm:presLayoutVars>
          <dgm:chMax val="0"/>
          <dgm:bulletEnabled val="1"/>
        </dgm:presLayoutVars>
      </dgm:prSet>
      <dgm:spPr/>
    </dgm:pt>
    <dgm:pt modelId="{83A4EF7A-03D3-DC4F-8D8A-B2CA1F38D8D9}" type="pres">
      <dgm:prSet presAssocID="{9C121A85-0F3D-42D6-8426-B14A4FAA0F94}" presName="negativeSpace" presStyleCnt="0"/>
      <dgm:spPr/>
    </dgm:pt>
    <dgm:pt modelId="{864F5618-1B38-4F49-97D8-3F4B3DC5155F}" type="pres">
      <dgm:prSet presAssocID="{9C121A85-0F3D-42D6-8426-B14A4FAA0F94}" presName="childText" presStyleLbl="conFgAcc1" presStyleIdx="0" presStyleCnt="2">
        <dgm:presLayoutVars>
          <dgm:bulletEnabled val="1"/>
        </dgm:presLayoutVars>
      </dgm:prSet>
      <dgm:spPr/>
    </dgm:pt>
    <dgm:pt modelId="{1E3826D4-2446-2547-8AEA-3222D82BB382}" type="pres">
      <dgm:prSet presAssocID="{1E16CE74-F02E-4DC0-8DD4-237B6016161C}" presName="spaceBetweenRectangles" presStyleCnt="0"/>
      <dgm:spPr/>
    </dgm:pt>
    <dgm:pt modelId="{E79D4AB3-0440-BE47-812E-2C392571E4FC}" type="pres">
      <dgm:prSet presAssocID="{86892D58-D222-4CA9-8203-ED8936DBB911}" presName="parentLin" presStyleCnt="0"/>
      <dgm:spPr/>
    </dgm:pt>
    <dgm:pt modelId="{A8D6B3D9-6032-CA49-850A-0F65D1419C47}" type="pres">
      <dgm:prSet presAssocID="{86892D58-D222-4CA9-8203-ED8936DBB911}" presName="parentLeftMargin" presStyleLbl="node1" presStyleIdx="0" presStyleCnt="2"/>
      <dgm:spPr/>
    </dgm:pt>
    <dgm:pt modelId="{470EA98E-6905-4742-8245-7523889D7147}" type="pres">
      <dgm:prSet presAssocID="{86892D58-D222-4CA9-8203-ED8936DBB911}" presName="parentText" presStyleLbl="node1" presStyleIdx="1" presStyleCnt="2">
        <dgm:presLayoutVars>
          <dgm:chMax val="0"/>
          <dgm:bulletEnabled val="1"/>
        </dgm:presLayoutVars>
      </dgm:prSet>
      <dgm:spPr/>
    </dgm:pt>
    <dgm:pt modelId="{F541E787-1DCF-6B41-9714-764C4A741DA0}" type="pres">
      <dgm:prSet presAssocID="{86892D58-D222-4CA9-8203-ED8936DBB911}" presName="negativeSpace" presStyleCnt="0"/>
      <dgm:spPr/>
    </dgm:pt>
    <dgm:pt modelId="{958ED5CA-699D-8C4B-AE74-FBFAF67A7B26}" type="pres">
      <dgm:prSet presAssocID="{86892D58-D222-4CA9-8203-ED8936DBB911}" presName="childText" presStyleLbl="conFgAcc1" presStyleIdx="1" presStyleCnt="2">
        <dgm:presLayoutVars>
          <dgm:bulletEnabled val="1"/>
        </dgm:presLayoutVars>
      </dgm:prSet>
      <dgm:spPr/>
    </dgm:pt>
  </dgm:ptLst>
  <dgm:cxnLst>
    <dgm:cxn modelId="{4D0C4701-A091-435B-BD30-FB3AD93F2C47}" srcId="{86892D58-D222-4CA9-8203-ED8936DBB911}" destId="{E6F1F48A-11D1-4DCD-9C3B-742519B84864}" srcOrd="0" destOrd="0" parTransId="{D71E8AA4-3826-4EF7-A9A0-793AF2757CBF}" sibTransId="{FD149E45-D377-4E3D-82AF-F0E9BECFA18D}"/>
    <dgm:cxn modelId="{3E659D06-D63A-F941-98D0-E9B853D8033E}" type="presOf" srcId="{DD228E0D-0008-452D-85C2-36D5E60A1860}" destId="{864F5618-1B38-4F49-97D8-3F4B3DC5155F}" srcOrd="0" destOrd="0" presId="urn:microsoft.com/office/officeart/2005/8/layout/list1"/>
    <dgm:cxn modelId="{CC4ADF17-9A11-4BE2-8910-44FE8463311A}" srcId="{9C121A85-0F3D-42D6-8426-B14A4FAA0F94}" destId="{D643E964-8643-488A-AC3D-D5EB0771D782}" srcOrd="1" destOrd="0" parTransId="{B9E87C4D-8F0E-44D5-A79C-716ED6C8BC72}" sibTransId="{A5B2951F-B11F-46A4-A2F6-CF44097AB265}"/>
    <dgm:cxn modelId="{C0942225-CA99-674A-8387-750B376E9F5D}" type="presOf" srcId="{2292E9C1-8A05-42E5-8E0F-E9CBE953329D}" destId="{864F5618-1B38-4F49-97D8-3F4B3DC5155F}" srcOrd="0" destOrd="4" presId="urn:microsoft.com/office/officeart/2005/8/layout/list1"/>
    <dgm:cxn modelId="{3D4D8025-0907-48D3-9395-E32C3BB29B46}" srcId="{9C121A85-0F3D-42D6-8426-B14A4FAA0F94}" destId="{46AC2A2D-A658-4B36-B907-09F47F8ADA55}" srcOrd="3" destOrd="0" parTransId="{34376EBC-5AB3-45F8-9B72-9DB36848C80E}" sibTransId="{E930251B-E0C4-454D-BA77-DD522ACAC380}"/>
    <dgm:cxn modelId="{B008AD35-1900-284C-AB75-9BBB295BB697}" type="presOf" srcId="{D643E964-8643-488A-AC3D-D5EB0771D782}" destId="{864F5618-1B38-4F49-97D8-3F4B3DC5155F}" srcOrd="0" destOrd="1" presId="urn:microsoft.com/office/officeart/2005/8/layout/list1"/>
    <dgm:cxn modelId="{D8E7733B-EF80-A842-8346-BC2D2921A4BE}" type="presOf" srcId="{04CBB504-53CB-4A01-85B0-7CBA00F92D5E}" destId="{958ED5CA-699D-8C4B-AE74-FBFAF67A7B26}" srcOrd="0" destOrd="1" presId="urn:microsoft.com/office/officeart/2005/8/layout/list1"/>
    <dgm:cxn modelId="{0379BD41-0C5A-4DD9-86B0-7FA70454E164}" srcId="{DB67CB67-BE6E-4701-88BF-F52AA3059168}" destId="{9C121A85-0F3D-42D6-8426-B14A4FAA0F94}" srcOrd="0" destOrd="0" parTransId="{D903E182-D7AE-422C-A4D0-3A3E54EE1EF2}" sibTransId="{1E16CE74-F02E-4DC0-8DD4-237B6016161C}"/>
    <dgm:cxn modelId="{6927B670-E77A-F24D-866E-E1D43A0996D7}" type="presOf" srcId="{F149AF85-3F90-4E70-80EF-52B63C3BEDF5}" destId="{864F5618-1B38-4F49-97D8-3F4B3DC5155F}" srcOrd="0" destOrd="2" presId="urn:microsoft.com/office/officeart/2005/8/layout/list1"/>
    <dgm:cxn modelId="{6E1AED73-DDFC-4FD7-BCF6-73E1EA0EE942}" srcId="{9C121A85-0F3D-42D6-8426-B14A4FAA0F94}" destId="{DD228E0D-0008-452D-85C2-36D5E60A1860}" srcOrd="0" destOrd="0" parTransId="{C715D233-6B37-4272-BBC6-F732EF526993}" sibTransId="{674273B1-9F71-455D-8E26-303FE21454DF}"/>
    <dgm:cxn modelId="{DA5FAD77-429B-E942-BE82-292BFBF148C0}" type="presOf" srcId="{9C121A85-0F3D-42D6-8426-B14A4FAA0F94}" destId="{C0EE5BEA-402A-7847-92B4-B3AEE14BC7D3}" srcOrd="1" destOrd="0" presId="urn:microsoft.com/office/officeart/2005/8/layout/list1"/>
    <dgm:cxn modelId="{42373A80-A6FE-CA4D-886A-B70AB42FE78F}" type="presOf" srcId="{86892D58-D222-4CA9-8203-ED8936DBB911}" destId="{470EA98E-6905-4742-8245-7523889D7147}" srcOrd="1" destOrd="0" presId="urn:microsoft.com/office/officeart/2005/8/layout/list1"/>
    <dgm:cxn modelId="{B367C286-2635-4DF9-A184-685AA5E1F44C}" srcId="{9C121A85-0F3D-42D6-8426-B14A4FAA0F94}" destId="{2292E9C1-8A05-42E5-8E0F-E9CBE953329D}" srcOrd="4" destOrd="0" parTransId="{24BB6AF9-E2CE-4377-ACB2-5017B5548EC1}" sibTransId="{016B63E4-C365-4509-94B8-8A68FC13CCC4}"/>
    <dgm:cxn modelId="{43CD9593-C90D-AA44-AE45-F9B4FB5F72C4}" type="presOf" srcId="{46AC2A2D-A658-4B36-B907-09F47F8ADA55}" destId="{864F5618-1B38-4F49-97D8-3F4B3DC5155F}" srcOrd="0" destOrd="3" presId="urn:microsoft.com/office/officeart/2005/8/layout/list1"/>
    <dgm:cxn modelId="{4F47BFA4-68B8-EA4E-9A99-4895E9E52F8D}" type="presOf" srcId="{DB67CB67-BE6E-4701-88BF-F52AA3059168}" destId="{21E0AA0A-0BB4-814D-AFCE-7F4B5B429D02}" srcOrd="0" destOrd="0" presId="urn:microsoft.com/office/officeart/2005/8/layout/list1"/>
    <dgm:cxn modelId="{8B5EA0B5-F91A-481F-B521-5E2FF10F8E34}" srcId="{9C121A85-0F3D-42D6-8426-B14A4FAA0F94}" destId="{F149AF85-3F90-4E70-80EF-52B63C3BEDF5}" srcOrd="2" destOrd="0" parTransId="{2606615A-C004-443F-86C3-33D962038202}" sibTransId="{8118DA12-CAB1-4EF0-AD42-90AB1A3F2F39}"/>
    <dgm:cxn modelId="{7944B5B8-00C8-4443-85FB-9E7C63F25C8E}" type="presOf" srcId="{86892D58-D222-4CA9-8203-ED8936DBB911}" destId="{A8D6B3D9-6032-CA49-850A-0F65D1419C47}" srcOrd="0" destOrd="0" presId="urn:microsoft.com/office/officeart/2005/8/layout/list1"/>
    <dgm:cxn modelId="{2833FBCD-5D9F-0F45-A5A9-406767BA6404}" type="presOf" srcId="{E6F1F48A-11D1-4DCD-9C3B-742519B84864}" destId="{958ED5CA-699D-8C4B-AE74-FBFAF67A7B26}" srcOrd="0" destOrd="0" presId="urn:microsoft.com/office/officeart/2005/8/layout/list1"/>
    <dgm:cxn modelId="{71F133DB-2888-496B-8745-7C4CDCC2F8C3}" srcId="{86892D58-D222-4CA9-8203-ED8936DBB911}" destId="{04CBB504-53CB-4A01-85B0-7CBA00F92D5E}" srcOrd="1" destOrd="0" parTransId="{F7BA076F-CF57-4294-9B31-833342714050}" sibTransId="{5981E2CB-23E5-43A9-91E6-DA6A7B6FC4F9}"/>
    <dgm:cxn modelId="{8DDEC9F3-5859-4D8C-BDAA-7564D9220A29}" srcId="{DB67CB67-BE6E-4701-88BF-F52AA3059168}" destId="{86892D58-D222-4CA9-8203-ED8936DBB911}" srcOrd="1" destOrd="0" parTransId="{94841AF1-9DAF-49BE-BC61-F882D2511E9A}" sibTransId="{A174D579-5CB0-4F8B-94AF-C901909A3B2D}"/>
    <dgm:cxn modelId="{4471A9F6-96B1-C24E-883C-44FDC5D51433}" type="presOf" srcId="{9C121A85-0F3D-42D6-8426-B14A4FAA0F94}" destId="{40F8EF5F-CE5A-114A-90CA-8093676D257B}" srcOrd="0" destOrd="0" presId="urn:microsoft.com/office/officeart/2005/8/layout/list1"/>
    <dgm:cxn modelId="{FC265D29-A60D-4F48-93AE-7C53CC0E5F57}" type="presParOf" srcId="{21E0AA0A-0BB4-814D-AFCE-7F4B5B429D02}" destId="{00FBF1C4-8143-A44C-8486-88E28B111497}" srcOrd="0" destOrd="0" presId="urn:microsoft.com/office/officeart/2005/8/layout/list1"/>
    <dgm:cxn modelId="{6248C4AA-D0B0-2547-8A91-44C9E4096EC1}" type="presParOf" srcId="{00FBF1C4-8143-A44C-8486-88E28B111497}" destId="{40F8EF5F-CE5A-114A-90CA-8093676D257B}" srcOrd="0" destOrd="0" presId="urn:microsoft.com/office/officeart/2005/8/layout/list1"/>
    <dgm:cxn modelId="{E613B27D-D1F7-D945-80D5-92618CA11E8C}" type="presParOf" srcId="{00FBF1C4-8143-A44C-8486-88E28B111497}" destId="{C0EE5BEA-402A-7847-92B4-B3AEE14BC7D3}" srcOrd="1" destOrd="0" presId="urn:microsoft.com/office/officeart/2005/8/layout/list1"/>
    <dgm:cxn modelId="{5FAE0905-FA12-A245-A9D3-5F986E64CE5C}" type="presParOf" srcId="{21E0AA0A-0BB4-814D-AFCE-7F4B5B429D02}" destId="{83A4EF7A-03D3-DC4F-8D8A-B2CA1F38D8D9}" srcOrd="1" destOrd="0" presId="urn:microsoft.com/office/officeart/2005/8/layout/list1"/>
    <dgm:cxn modelId="{A710B7F2-08D3-804A-9A42-CCFF90528354}" type="presParOf" srcId="{21E0AA0A-0BB4-814D-AFCE-7F4B5B429D02}" destId="{864F5618-1B38-4F49-97D8-3F4B3DC5155F}" srcOrd="2" destOrd="0" presId="urn:microsoft.com/office/officeart/2005/8/layout/list1"/>
    <dgm:cxn modelId="{4346E713-FDCC-F545-A6B2-66B1104BF494}" type="presParOf" srcId="{21E0AA0A-0BB4-814D-AFCE-7F4B5B429D02}" destId="{1E3826D4-2446-2547-8AEA-3222D82BB382}" srcOrd="3" destOrd="0" presId="urn:microsoft.com/office/officeart/2005/8/layout/list1"/>
    <dgm:cxn modelId="{58E1AFD3-FE42-984B-96EE-94F7376D3F72}" type="presParOf" srcId="{21E0AA0A-0BB4-814D-AFCE-7F4B5B429D02}" destId="{E79D4AB3-0440-BE47-812E-2C392571E4FC}" srcOrd="4" destOrd="0" presId="urn:microsoft.com/office/officeart/2005/8/layout/list1"/>
    <dgm:cxn modelId="{A538F9D9-26E6-7643-B4E7-E9337C514143}" type="presParOf" srcId="{E79D4AB3-0440-BE47-812E-2C392571E4FC}" destId="{A8D6B3D9-6032-CA49-850A-0F65D1419C47}" srcOrd="0" destOrd="0" presId="urn:microsoft.com/office/officeart/2005/8/layout/list1"/>
    <dgm:cxn modelId="{3AEEE10A-4CE2-6246-A550-E4A6899E8202}" type="presParOf" srcId="{E79D4AB3-0440-BE47-812E-2C392571E4FC}" destId="{470EA98E-6905-4742-8245-7523889D7147}" srcOrd="1" destOrd="0" presId="urn:microsoft.com/office/officeart/2005/8/layout/list1"/>
    <dgm:cxn modelId="{CE62576A-A324-914E-BA7D-D948B184C394}" type="presParOf" srcId="{21E0AA0A-0BB4-814D-AFCE-7F4B5B429D02}" destId="{F541E787-1DCF-6B41-9714-764C4A741DA0}" srcOrd="5" destOrd="0" presId="urn:microsoft.com/office/officeart/2005/8/layout/list1"/>
    <dgm:cxn modelId="{EB1D7222-1BD4-8C4A-90E4-F8FF13AFDA00}" type="presParOf" srcId="{21E0AA0A-0BB4-814D-AFCE-7F4B5B429D02}" destId="{958ED5CA-699D-8C4B-AE74-FBFAF67A7B2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D6C3D2-DAA3-9A4E-93B1-D1F33E4333C4}" type="doc">
      <dgm:prSet loTypeId="urn:microsoft.com/office/officeart/2005/8/layout/cycle2" loCatId="" qsTypeId="urn:microsoft.com/office/officeart/2005/8/quickstyle/simple1" qsCatId="simple" csTypeId="urn:microsoft.com/office/officeart/2005/8/colors/colorful5" csCatId="colorful" phldr="1"/>
      <dgm:spPr/>
      <dgm:t>
        <a:bodyPr/>
        <a:lstStyle/>
        <a:p>
          <a:endParaRPr lang="en-US"/>
        </a:p>
      </dgm:t>
    </dgm:pt>
    <dgm:pt modelId="{17BF4BA6-FBC4-7843-B63F-D316B077E44E}">
      <dgm:prSet phldrT="[Text]"/>
      <dgm:spPr/>
      <dgm:t>
        <a:bodyPr/>
        <a:lstStyle/>
        <a:p>
          <a:r>
            <a:rPr lang="en-US" dirty="0"/>
            <a:t>ASK</a:t>
          </a:r>
        </a:p>
      </dgm:t>
    </dgm:pt>
    <dgm:pt modelId="{7CE30998-BC0D-2D4A-93B2-DD3ED802AAD9}" type="parTrans" cxnId="{0FA4A8B2-0EA9-9043-941E-065B8CFD1C98}">
      <dgm:prSet/>
      <dgm:spPr/>
      <dgm:t>
        <a:bodyPr/>
        <a:lstStyle/>
        <a:p>
          <a:endParaRPr lang="en-US"/>
        </a:p>
      </dgm:t>
    </dgm:pt>
    <dgm:pt modelId="{C67C08F1-F37E-EF45-A6EB-275A9F2BF048}" type="sibTrans" cxnId="{0FA4A8B2-0EA9-9043-941E-065B8CFD1C98}">
      <dgm:prSet/>
      <dgm:spPr/>
      <dgm:t>
        <a:bodyPr/>
        <a:lstStyle/>
        <a:p>
          <a:endParaRPr lang="en-US"/>
        </a:p>
      </dgm:t>
    </dgm:pt>
    <dgm:pt modelId="{31ABFB6F-96E6-2B4E-AC9D-038DB21816B1}">
      <dgm:prSet phldrT="[Text]"/>
      <dgm:spPr/>
      <dgm:t>
        <a:bodyPr/>
        <a:lstStyle/>
        <a:p>
          <a:r>
            <a:rPr lang="en-US" dirty="0"/>
            <a:t>ADVISE</a:t>
          </a:r>
        </a:p>
      </dgm:t>
    </dgm:pt>
    <dgm:pt modelId="{DC058DA5-AE56-0C4B-8A01-223294FB09E7}" type="parTrans" cxnId="{EDF4E32F-A668-904B-83D9-286455629847}">
      <dgm:prSet/>
      <dgm:spPr/>
      <dgm:t>
        <a:bodyPr/>
        <a:lstStyle/>
        <a:p>
          <a:endParaRPr lang="en-US"/>
        </a:p>
      </dgm:t>
    </dgm:pt>
    <dgm:pt modelId="{BF67CA0A-C585-6943-BE46-FED4B3BE02AF}" type="sibTrans" cxnId="{EDF4E32F-A668-904B-83D9-286455629847}">
      <dgm:prSet/>
      <dgm:spPr/>
      <dgm:t>
        <a:bodyPr/>
        <a:lstStyle/>
        <a:p>
          <a:endParaRPr lang="en-US"/>
        </a:p>
      </dgm:t>
    </dgm:pt>
    <dgm:pt modelId="{1AAF23D9-6528-594F-A048-CBC9A8242608}">
      <dgm:prSet phldrT="[Text]"/>
      <dgm:spPr/>
      <dgm:t>
        <a:bodyPr/>
        <a:lstStyle/>
        <a:p>
          <a:r>
            <a:rPr lang="en-US" dirty="0"/>
            <a:t>ASSESS</a:t>
          </a:r>
        </a:p>
      </dgm:t>
    </dgm:pt>
    <dgm:pt modelId="{C5AF7689-ABDF-2847-B64C-D9750054D192}" type="parTrans" cxnId="{951CC51F-F5C9-CE42-8794-A93A0404453B}">
      <dgm:prSet/>
      <dgm:spPr/>
      <dgm:t>
        <a:bodyPr/>
        <a:lstStyle/>
        <a:p>
          <a:endParaRPr lang="en-US"/>
        </a:p>
      </dgm:t>
    </dgm:pt>
    <dgm:pt modelId="{8F5441C2-A3A7-C44C-A9EC-6B62794160D4}" type="sibTrans" cxnId="{951CC51F-F5C9-CE42-8794-A93A0404453B}">
      <dgm:prSet/>
      <dgm:spPr/>
      <dgm:t>
        <a:bodyPr/>
        <a:lstStyle/>
        <a:p>
          <a:endParaRPr lang="en-US"/>
        </a:p>
      </dgm:t>
    </dgm:pt>
    <dgm:pt modelId="{9A839652-46E1-6045-87D8-8A89767FD29B}">
      <dgm:prSet phldrT="[Text]"/>
      <dgm:spPr/>
      <dgm:t>
        <a:bodyPr/>
        <a:lstStyle/>
        <a:p>
          <a:r>
            <a:rPr lang="en-US" dirty="0"/>
            <a:t>ASSIST</a:t>
          </a:r>
        </a:p>
      </dgm:t>
    </dgm:pt>
    <dgm:pt modelId="{16963532-7097-F241-AF66-78F9E9EB867F}" type="parTrans" cxnId="{B99B90BD-5636-6C48-8E22-86B654B1D456}">
      <dgm:prSet/>
      <dgm:spPr/>
      <dgm:t>
        <a:bodyPr/>
        <a:lstStyle/>
        <a:p>
          <a:endParaRPr lang="en-US"/>
        </a:p>
      </dgm:t>
    </dgm:pt>
    <dgm:pt modelId="{D73D361E-BB81-8E40-8999-034EE4907E66}" type="sibTrans" cxnId="{B99B90BD-5636-6C48-8E22-86B654B1D456}">
      <dgm:prSet/>
      <dgm:spPr/>
      <dgm:t>
        <a:bodyPr/>
        <a:lstStyle/>
        <a:p>
          <a:endParaRPr lang="en-US"/>
        </a:p>
      </dgm:t>
    </dgm:pt>
    <dgm:pt modelId="{41C95468-EB08-EC45-B717-3DD158E60A5B}">
      <dgm:prSet phldrT="[Text]"/>
      <dgm:spPr/>
      <dgm:t>
        <a:bodyPr/>
        <a:lstStyle/>
        <a:p>
          <a:r>
            <a:rPr lang="en-US" dirty="0"/>
            <a:t>ARRANGE</a:t>
          </a:r>
        </a:p>
      </dgm:t>
    </dgm:pt>
    <dgm:pt modelId="{23E70FA1-A38B-6F41-8AC6-9776839F6EBD}" type="parTrans" cxnId="{F5031101-6CAC-6E40-AAA1-48B49E6CB3F9}">
      <dgm:prSet/>
      <dgm:spPr/>
      <dgm:t>
        <a:bodyPr/>
        <a:lstStyle/>
        <a:p>
          <a:endParaRPr lang="en-US"/>
        </a:p>
      </dgm:t>
    </dgm:pt>
    <dgm:pt modelId="{4607827D-6781-E84A-966A-FECCB1F4F2B0}" type="sibTrans" cxnId="{F5031101-6CAC-6E40-AAA1-48B49E6CB3F9}">
      <dgm:prSet/>
      <dgm:spPr/>
      <dgm:t>
        <a:bodyPr/>
        <a:lstStyle/>
        <a:p>
          <a:endParaRPr lang="en-US"/>
        </a:p>
      </dgm:t>
    </dgm:pt>
    <dgm:pt modelId="{7BBA1E10-F2F5-DA4D-AE90-56585CC5544C}" type="pres">
      <dgm:prSet presAssocID="{48D6C3D2-DAA3-9A4E-93B1-D1F33E4333C4}" presName="cycle" presStyleCnt="0">
        <dgm:presLayoutVars>
          <dgm:dir/>
          <dgm:resizeHandles val="exact"/>
        </dgm:presLayoutVars>
      </dgm:prSet>
      <dgm:spPr/>
    </dgm:pt>
    <dgm:pt modelId="{85CB7A47-6990-D445-ACCF-452658D08B99}" type="pres">
      <dgm:prSet presAssocID="{17BF4BA6-FBC4-7843-B63F-D316B077E44E}" presName="node" presStyleLbl="node1" presStyleIdx="0" presStyleCnt="5" custScaleX="129585" custScaleY="131799">
        <dgm:presLayoutVars>
          <dgm:bulletEnabled val="1"/>
        </dgm:presLayoutVars>
      </dgm:prSet>
      <dgm:spPr/>
    </dgm:pt>
    <dgm:pt modelId="{32B0A089-D88A-F542-BE60-8302641A495A}" type="pres">
      <dgm:prSet presAssocID="{C67C08F1-F37E-EF45-A6EB-275A9F2BF048}" presName="sibTrans" presStyleLbl="sibTrans2D1" presStyleIdx="0" presStyleCnt="5"/>
      <dgm:spPr/>
    </dgm:pt>
    <dgm:pt modelId="{98077565-460E-524A-9FB3-CE532EA95B52}" type="pres">
      <dgm:prSet presAssocID="{C67C08F1-F37E-EF45-A6EB-275A9F2BF048}" presName="connectorText" presStyleLbl="sibTrans2D1" presStyleIdx="0" presStyleCnt="5"/>
      <dgm:spPr/>
    </dgm:pt>
    <dgm:pt modelId="{0E9C73DF-FB10-5040-A6DC-9B56FFE2CD10}" type="pres">
      <dgm:prSet presAssocID="{31ABFB6F-96E6-2B4E-AC9D-038DB21816B1}" presName="node" presStyleLbl="node1" presStyleIdx="1" presStyleCnt="5" custScaleX="129585" custScaleY="131799">
        <dgm:presLayoutVars>
          <dgm:bulletEnabled val="1"/>
        </dgm:presLayoutVars>
      </dgm:prSet>
      <dgm:spPr/>
    </dgm:pt>
    <dgm:pt modelId="{DF9D9E58-A2F3-BE4C-A83C-C4006D91B214}" type="pres">
      <dgm:prSet presAssocID="{BF67CA0A-C585-6943-BE46-FED4B3BE02AF}" presName="sibTrans" presStyleLbl="sibTrans2D1" presStyleIdx="1" presStyleCnt="5"/>
      <dgm:spPr/>
    </dgm:pt>
    <dgm:pt modelId="{5E88EB50-BFC6-7C4B-A47F-D90F8DBC4FC3}" type="pres">
      <dgm:prSet presAssocID="{BF67CA0A-C585-6943-BE46-FED4B3BE02AF}" presName="connectorText" presStyleLbl="sibTrans2D1" presStyleIdx="1" presStyleCnt="5"/>
      <dgm:spPr/>
    </dgm:pt>
    <dgm:pt modelId="{BF51E38B-7FDF-2248-9D8C-69AB34BEB10F}" type="pres">
      <dgm:prSet presAssocID="{1AAF23D9-6528-594F-A048-CBC9A8242608}" presName="node" presStyleLbl="node1" presStyleIdx="2" presStyleCnt="5" custScaleX="129585" custScaleY="131799">
        <dgm:presLayoutVars>
          <dgm:bulletEnabled val="1"/>
        </dgm:presLayoutVars>
      </dgm:prSet>
      <dgm:spPr/>
    </dgm:pt>
    <dgm:pt modelId="{1330D727-B677-F84E-89FF-20590DC3FAD4}" type="pres">
      <dgm:prSet presAssocID="{8F5441C2-A3A7-C44C-A9EC-6B62794160D4}" presName="sibTrans" presStyleLbl="sibTrans2D1" presStyleIdx="2" presStyleCnt="5"/>
      <dgm:spPr/>
    </dgm:pt>
    <dgm:pt modelId="{D417B332-2FB6-6D4E-9AB9-6953FE78A494}" type="pres">
      <dgm:prSet presAssocID="{8F5441C2-A3A7-C44C-A9EC-6B62794160D4}" presName="connectorText" presStyleLbl="sibTrans2D1" presStyleIdx="2" presStyleCnt="5"/>
      <dgm:spPr/>
    </dgm:pt>
    <dgm:pt modelId="{C8AC5248-D661-4143-919A-B524F8BF4777}" type="pres">
      <dgm:prSet presAssocID="{9A839652-46E1-6045-87D8-8A89767FD29B}" presName="node" presStyleLbl="node1" presStyleIdx="3" presStyleCnt="5" custScaleX="129585" custScaleY="131799" custRadScaleRad="101600" custRadScaleInc="-1813">
        <dgm:presLayoutVars>
          <dgm:bulletEnabled val="1"/>
        </dgm:presLayoutVars>
      </dgm:prSet>
      <dgm:spPr/>
    </dgm:pt>
    <dgm:pt modelId="{F185DACA-9EE2-674C-BB86-6657F5287CCC}" type="pres">
      <dgm:prSet presAssocID="{D73D361E-BB81-8E40-8999-034EE4907E66}" presName="sibTrans" presStyleLbl="sibTrans2D1" presStyleIdx="3" presStyleCnt="5"/>
      <dgm:spPr/>
    </dgm:pt>
    <dgm:pt modelId="{18F9BC26-E296-294E-B502-A15138FB768F}" type="pres">
      <dgm:prSet presAssocID="{D73D361E-BB81-8E40-8999-034EE4907E66}" presName="connectorText" presStyleLbl="sibTrans2D1" presStyleIdx="3" presStyleCnt="5"/>
      <dgm:spPr/>
    </dgm:pt>
    <dgm:pt modelId="{43185018-F336-EF4E-811D-AF12A8059CA1}" type="pres">
      <dgm:prSet presAssocID="{41C95468-EB08-EC45-B717-3DD158E60A5B}" presName="node" presStyleLbl="node1" presStyleIdx="4" presStyleCnt="5" custScaleX="129585" custScaleY="131799">
        <dgm:presLayoutVars>
          <dgm:bulletEnabled val="1"/>
        </dgm:presLayoutVars>
      </dgm:prSet>
      <dgm:spPr/>
    </dgm:pt>
    <dgm:pt modelId="{DB71B117-4F2E-F143-9C84-A03D6232C34F}" type="pres">
      <dgm:prSet presAssocID="{4607827D-6781-E84A-966A-FECCB1F4F2B0}" presName="sibTrans" presStyleLbl="sibTrans2D1" presStyleIdx="4" presStyleCnt="5"/>
      <dgm:spPr/>
    </dgm:pt>
    <dgm:pt modelId="{528051C6-AC90-DC4D-A409-95A866502616}" type="pres">
      <dgm:prSet presAssocID="{4607827D-6781-E84A-966A-FECCB1F4F2B0}" presName="connectorText" presStyleLbl="sibTrans2D1" presStyleIdx="4" presStyleCnt="5"/>
      <dgm:spPr/>
    </dgm:pt>
  </dgm:ptLst>
  <dgm:cxnLst>
    <dgm:cxn modelId="{7FCF4500-AE6F-824D-8833-05E5504E22B7}" type="presOf" srcId="{8F5441C2-A3A7-C44C-A9EC-6B62794160D4}" destId="{1330D727-B677-F84E-89FF-20590DC3FAD4}" srcOrd="0" destOrd="0" presId="urn:microsoft.com/office/officeart/2005/8/layout/cycle2"/>
    <dgm:cxn modelId="{F5031101-6CAC-6E40-AAA1-48B49E6CB3F9}" srcId="{48D6C3D2-DAA3-9A4E-93B1-D1F33E4333C4}" destId="{41C95468-EB08-EC45-B717-3DD158E60A5B}" srcOrd="4" destOrd="0" parTransId="{23E70FA1-A38B-6F41-8AC6-9776839F6EBD}" sibTransId="{4607827D-6781-E84A-966A-FECCB1F4F2B0}"/>
    <dgm:cxn modelId="{2D258316-378B-8E41-896F-5BD7E1BD3A5E}" type="presOf" srcId="{D73D361E-BB81-8E40-8999-034EE4907E66}" destId="{18F9BC26-E296-294E-B502-A15138FB768F}" srcOrd="1" destOrd="0" presId="urn:microsoft.com/office/officeart/2005/8/layout/cycle2"/>
    <dgm:cxn modelId="{951CC51F-F5C9-CE42-8794-A93A0404453B}" srcId="{48D6C3D2-DAA3-9A4E-93B1-D1F33E4333C4}" destId="{1AAF23D9-6528-594F-A048-CBC9A8242608}" srcOrd="2" destOrd="0" parTransId="{C5AF7689-ABDF-2847-B64C-D9750054D192}" sibTransId="{8F5441C2-A3A7-C44C-A9EC-6B62794160D4}"/>
    <dgm:cxn modelId="{9780242A-2331-7544-BD7C-61F26986779E}" type="presOf" srcId="{C67C08F1-F37E-EF45-A6EB-275A9F2BF048}" destId="{98077565-460E-524A-9FB3-CE532EA95B52}" srcOrd="1" destOrd="0" presId="urn:microsoft.com/office/officeart/2005/8/layout/cycle2"/>
    <dgm:cxn modelId="{EDF4E32F-A668-904B-83D9-286455629847}" srcId="{48D6C3D2-DAA3-9A4E-93B1-D1F33E4333C4}" destId="{31ABFB6F-96E6-2B4E-AC9D-038DB21816B1}" srcOrd="1" destOrd="0" parTransId="{DC058DA5-AE56-0C4B-8A01-223294FB09E7}" sibTransId="{BF67CA0A-C585-6943-BE46-FED4B3BE02AF}"/>
    <dgm:cxn modelId="{6D32E531-C8C8-B949-B7DB-93CBD7244E98}" type="presOf" srcId="{9A839652-46E1-6045-87D8-8A89767FD29B}" destId="{C8AC5248-D661-4143-919A-B524F8BF4777}" srcOrd="0" destOrd="0" presId="urn:microsoft.com/office/officeart/2005/8/layout/cycle2"/>
    <dgm:cxn modelId="{54B94A5D-3E0C-DB4F-B5E4-D26FFB9AA5D9}" type="presOf" srcId="{1AAF23D9-6528-594F-A048-CBC9A8242608}" destId="{BF51E38B-7FDF-2248-9D8C-69AB34BEB10F}" srcOrd="0" destOrd="0" presId="urn:microsoft.com/office/officeart/2005/8/layout/cycle2"/>
    <dgm:cxn modelId="{AC479E62-1685-CD49-A3FF-32426814312E}" type="presOf" srcId="{4607827D-6781-E84A-966A-FECCB1F4F2B0}" destId="{DB71B117-4F2E-F143-9C84-A03D6232C34F}" srcOrd="0" destOrd="0" presId="urn:microsoft.com/office/officeart/2005/8/layout/cycle2"/>
    <dgm:cxn modelId="{75025166-F49E-2A45-9BEA-015797241E15}" type="presOf" srcId="{4607827D-6781-E84A-966A-FECCB1F4F2B0}" destId="{528051C6-AC90-DC4D-A409-95A866502616}" srcOrd="1" destOrd="0" presId="urn:microsoft.com/office/officeart/2005/8/layout/cycle2"/>
    <dgm:cxn modelId="{36A4B866-52B9-8C49-8A55-4689CCAEBCC9}" type="presOf" srcId="{BF67CA0A-C585-6943-BE46-FED4B3BE02AF}" destId="{DF9D9E58-A2F3-BE4C-A83C-C4006D91B214}" srcOrd="0" destOrd="0" presId="urn:microsoft.com/office/officeart/2005/8/layout/cycle2"/>
    <dgm:cxn modelId="{14CCCB73-2F83-E044-8322-0C5E0DC04DEA}" type="presOf" srcId="{31ABFB6F-96E6-2B4E-AC9D-038DB21816B1}" destId="{0E9C73DF-FB10-5040-A6DC-9B56FFE2CD10}" srcOrd="0" destOrd="0" presId="urn:microsoft.com/office/officeart/2005/8/layout/cycle2"/>
    <dgm:cxn modelId="{0DE1737A-C59E-4B47-B211-73AE2C0F0F3E}" type="presOf" srcId="{17BF4BA6-FBC4-7843-B63F-D316B077E44E}" destId="{85CB7A47-6990-D445-ACCF-452658D08B99}" srcOrd="0" destOrd="0" presId="urn:microsoft.com/office/officeart/2005/8/layout/cycle2"/>
    <dgm:cxn modelId="{030A9C7C-8740-6A40-ACE9-B522186F80FC}" type="presOf" srcId="{41C95468-EB08-EC45-B717-3DD158E60A5B}" destId="{43185018-F336-EF4E-811D-AF12A8059CA1}" srcOrd="0" destOrd="0" presId="urn:microsoft.com/office/officeart/2005/8/layout/cycle2"/>
    <dgm:cxn modelId="{E9E4428C-377E-494D-9980-362AE73287F2}" type="presOf" srcId="{D73D361E-BB81-8E40-8999-034EE4907E66}" destId="{F185DACA-9EE2-674C-BB86-6657F5287CCC}" srcOrd="0" destOrd="0" presId="urn:microsoft.com/office/officeart/2005/8/layout/cycle2"/>
    <dgm:cxn modelId="{755C7A8C-51D9-F446-829B-3BF019395B82}" type="presOf" srcId="{C67C08F1-F37E-EF45-A6EB-275A9F2BF048}" destId="{32B0A089-D88A-F542-BE60-8302641A495A}" srcOrd="0" destOrd="0" presId="urn:microsoft.com/office/officeart/2005/8/layout/cycle2"/>
    <dgm:cxn modelId="{99D6A1AD-68A8-F34F-8D02-6BD3EA4A5502}" type="presOf" srcId="{48D6C3D2-DAA3-9A4E-93B1-D1F33E4333C4}" destId="{7BBA1E10-F2F5-DA4D-AE90-56585CC5544C}" srcOrd="0" destOrd="0" presId="urn:microsoft.com/office/officeart/2005/8/layout/cycle2"/>
    <dgm:cxn modelId="{0FA4A8B2-0EA9-9043-941E-065B8CFD1C98}" srcId="{48D6C3D2-DAA3-9A4E-93B1-D1F33E4333C4}" destId="{17BF4BA6-FBC4-7843-B63F-D316B077E44E}" srcOrd="0" destOrd="0" parTransId="{7CE30998-BC0D-2D4A-93B2-DD3ED802AAD9}" sibTransId="{C67C08F1-F37E-EF45-A6EB-275A9F2BF048}"/>
    <dgm:cxn modelId="{B99B90BD-5636-6C48-8E22-86B654B1D456}" srcId="{48D6C3D2-DAA3-9A4E-93B1-D1F33E4333C4}" destId="{9A839652-46E1-6045-87D8-8A89767FD29B}" srcOrd="3" destOrd="0" parTransId="{16963532-7097-F241-AF66-78F9E9EB867F}" sibTransId="{D73D361E-BB81-8E40-8999-034EE4907E66}"/>
    <dgm:cxn modelId="{7B07AFCE-2D77-CA4F-B4A6-9FAF2B38F759}" type="presOf" srcId="{8F5441C2-A3A7-C44C-A9EC-6B62794160D4}" destId="{D417B332-2FB6-6D4E-9AB9-6953FE78A494}" srcOrd="1" destOrd="0" presId="urn:microsoft.com/office/officeart/2005/8/layout/cycle2"/>
    <dgm:cxn modelId="{BFCADCE4-F8F5-7442-A655-0F134B2CBB86}" type="presOf" srcId="{BF67CA0A-C585-6943-BE46-FED4B3BE02AF}" destId="{5E88EB50-BFC6-7C4B-A47F-D90F8DBC4FC3}" srcOrd="1" destOrd="0" presId="urn:microsoft.com/office/officeart/2005/8/layout/cycle2"/>
    <dgm:cxn modelId="{C8D15362-42D9-1645-B7D4-2D9608DE6F60}" type="presParOf" srcId="{7BBA1E10-F2F5-DA4D-AE90-56585CC5544C}" destId="{85CB7A47-6990-D445-ACCF-452658D08B99}" srcOrd="0" destOrd="0" presId="urn:microsoft.com/office/officeart/2005/8/layout/cycle2"/>
    <dgm:cxn modelId="{D788A1D5-4C6C-BA46-B6A2-B7014E9A4371}" type="presParOf" srcId="{7BBA1E10-F2F5-DA4D-AE90-56585CC5544C}" destId="{32B0A089-D88A-F542-BE60-8302641A495A}" srcOrd="1" destOrd="0" presId="urn:microsoft.com/office/officeart/2005/8/layout/cycle2"/>
    <dgm:cxn modelId="{9FF444C3-684B-174B-8EC6-6734080EE185}" type="presParOf" srcId="{32B0A089-D88A-F542-BE60-8302641A495A}" destId="{98077565-460E-524A-9FB3-CE532EA95B52}" srcOrd="0" destOrd="0" presId="urn:microsoft.com/office/officeart/2005/8/layout/cycle2"/>
    <dgm:cxn modelId="{7EC3A5FF-2F6C-284B-8897-6C867597AFF2}" type="presParOf" srcId="{7BBA1E10-F2F5-DA4D-AE90-56585CC5544C}" destId="{0E9C73DF-FB10-5040-A6DC-9B56FFE2CD10}" srcOrd="2" destOrd="0" presId="urn:microsoft.com/office/officeart/2005/8/layout/cycle2"/>
    <dgm:cxn modelId="{321ECA25-B868-4F47-B0D9-B802433B0C2D}" type="presParOf" srcId="{7BBA1E10-F2F5-DA4D-AE90-56585CC5544C}" destId="{DF9D9E58-A2F3-BE4C-A83C-C4006D91B214}" srcOrd="3" destOrd="0" presId="urn:microsoft.com/office/officeart/2005/8/layout/cycle2"/>
    <dgm:cxn modelId="{C7992760-CA57-2244-AB3E-581246C214A3}" type="presParOf" srcId="{DF9D9E58-A2F3-BE4C-A83C-C4006D91B214}" destId="{5E88EB50-BFC6-7C4B-A47F-D90F8DBC4FC3}" srcOrd="0" destOrd="0" presId="urn:microsoft.com/office/officeart/2005/8/layout/cycle2"/>
    <dgm:cxn modelId="{61609BA7-7874-B543-BB29-2864DCE3D677}" type="presParOf" srcId="{7BBA1E10-F2F5-DA4D-AE90-56585CC5544C}" destId="{BF51E38B-7FDF-2248-9D8C-69AB34BEB10F}" srcOrd="4" destOrd="0" presId="urn:microsoft.com/office/officeart/2005/8/layout/cycle2"/>
    <dgm:cxn modelId="{5AA9503F-4BF0-264C-9EEB-8F61F647BF02}" type="presParOf" srcId="{7BBA1E10-F2F5-DA4D-AE90-56585CC5544C}" destId="{1330D727-B677-F84E-89FF-20590DC3FAD4}" srcOrd="5" destOrd="0" presId="urn:microsoft.com/office/officeart/2005/8/layout/cycle2"/>
    <dgm:cxn modelId="{D5AEAEDE-D085-984E-BAC3-E87305CB417C}" type="presParOf" srcId="{1330D727-B677-F84E-89FF-20590DC3FAD4}" destId="{D417B332-2FB6-6D4E-9AB9-6953FE78A494}" srcOrd="0" destOrd="0" presId="urn:microsoft.com/office/officeart/2005/8/layout/cycle2"/>
    <dgm:cxn modelId="{88606E7B-EBFF-6849-9DC4-2EAED3012EE9}" type="presParOf" srcId="{7BBA1E10-F2F5-DA4D-AE90-56585CC5544C}" destId="{C8AC5248-D661-4143-919A-B524F8BF4777}" srcOrd="6" destOrd="0" presId="urn:microsoft.com/office/officeart/2005/8/layout/cycle2"/>
    <dgm:cxn modelId="{CF446AFA-35AD-3748-B2DC-30F6C5F4D17F}" type="presParOf" srcId="{7BBA1E10-F2F5-DA4D-AE90-56585CC5544C}" destId="{F185DACA-9EE2-674C-BB86-6657F5287CCC}" srcOrd="7" destOrd="0" presId="urn:microsoft.com/office/officeart/2005/8/layout/cycle2"/>
    <dgm:cxn modelId="{D46C08B9-43AD-6A48-A179-685DF3170DCA}" type="presParOf" srcId="{F185DACA-9EE2-674C-BB86-6657F5287CCC}" destId="{18F9BC26-E296-294E-B502-A15138FB768F}" srcOrd="0" destOrd="0" presId="urn:microsoft.com/office/officeart/2005/8/layout/cycle2"/>
    <dgm:cxn modelId="{9233E19F-F9DC-1A43-B6C5-AE482ABB637E}" type="presParOf" srcId="{7BBA1E10-F2F5-DA4D-AE90-56585CC5544C}" destId="{43185018-F336-EF4E-811D-AF12A8059CA1}" srcOrd="8" destOrd="0" presId="urn:microsoft.com/office/officeart/2005/8/layout/cycle2"/>
    <dgm:cxn modelId="{4CB089E4-27CA-A842-88CE-E18883985B58}" type="presParOf" srcId="{7BBA1E10-F2F5-DA4D-AE90-56585CC5544C}" destId="{DB71B117-4F2E-F143-9C84-A03D6232C34F}" srcOrd="9" destOrd="0" presId="urn:microsoft.com/office/officeart/2005/8/layout/cycle2"/>
    <dgm:cxn modelId="{F5DB913A-1DD7-3A4C-AFBE-A16C1EF8B969}" type="presParOf" srcId="{DB71B117-4F2E-F143-9C84-A03D6232C34F}" destId="{528051C6-AC90-DC4D-A409-95A86650261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DC7D89-0A4B-464B-88DB-9FE2549786A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1B9B26C-D334-471F-8D14-18DDBF2640C8}">
      <dgm:prSet/>
      <dgm:spPr/>
      <dgm:t>
        <a:bodyPr/>
        <a:lstStyle/>
        <a:p>
          <a:r>
            <a:rPr lang="en-US" dirty="0"/>
            <a:t>(1) Prescribe FDA-approved pharmacotherapy </a:t>
          </a:r>
        </a:p>
      </dgm:t>
    </dgm:pt>
    <dgm:pt modelId="{13F9C56F-331E-4E84-83D7-E7A58EE46FC2}" type="parTrans" cxnId="{DD937CDF-414B-45CC-9962-5AAEDD86ED05}">
      <dgm:prSet/>
      <dgm:spPr/>
      <dgm:t>
        <a:bodyPr/>
        <a:lstStyle/>
        <a:p>
          <a:endParaRPr lang="en-US"/>
        </a:p>
      </dgm:t>
    </dgm:pt>
    <dgm:pt modelId="{A7C8E4ED-EC5E-4FE4-9251-B335CB8B1B56}" type="sibTrans" cxnId="{DD937CDF-414B-45CC-9962-5AAEDD86ED05}">
      <dgm:prSet/>
      <dgm:spPr/>
      <dgm:t>
        <a:bodyPr/>
        <a:lstStyle/>
        <a:p>
          <a:endParaRPr lang="en-US"/>
        </a:p>
      </dgm:t>
    </dgm:pt>
    <dgm:pt modelId="{62FB3A25-6302-4D46-8B6D-DF4BE6963802}">
      <dgm:prSet/>
      <dgm:spPr/>
      <dgm:t>
        <a:bodyPr/>
        <a:lstStyle/>
        <a:p>
          <a:r>
            <a:rPr lang="en-US" b="1" dirty="0">
              <a:solidFill>
                <a:schemeClr val="tx2"/>
              </a:solidFill>
            </a:rPr>
            <a:t>First-line treatment </a:t>
          </a:r>
        </a:p>
      </dgm:t>
    </dgm:pt>
    <dgm:pt modelId="{D875237B-C788-456D-A560-29CE3932B3F7}" type="parTrans" cxnId="{39DECC6C-2B79-4A3E-B45C-A2CEBB7721BA}">
      <dgm:prSet/>
      <dgm:spPr/>
      <dgm:t>
        <a:bodyPr/>
        <a:lstStyle/>
        <a:p>
          <a:endParaRPr lang="en-US"/>
        </a:p>
      </dgm:t>
    </dgm:pt>
    <dgm:pt modelId="{A3857211-3544-414B-8D9E-7B8CE4F7203E}" type="sibTrans" cxnId="{39DECC6C-2B79-4A3E-B45C-A2CEBB7721BA}">
      <dgm:prSet/>
      <dgm:spPr/>
      <dgm:t>
        <a:bodyPr/>
        <a:lstStyle/>
        <a:p>
          <a:endParaRPr lang="en-US"/>
        </a:p>
      </dgm:t>
    </dgm:pt>
    <dgm:pt modelId="{3A0F41D1-AFA8-44CB-9E9A-4DE1A1779BC0}">
      <dgm:prSet/>
      <dgm:spPr/>
      <dgm:t>
        <a:bodyPr/>
        <a:lstStyle/>
        <a:p>
          <a:r>
            <a:rPr lang="en-US" dirty="0"/>
            <a:t>Varenicline </a:t>
          </a:r>
          <a:r>
            <a:rPr lang="en-US" b="1" i="1" dirty="0"/>
            <a:t>or </a:t>
          </a:r>
          <a:endParaRPr lang="en-US" dirty="0"/>
        </a:p>
      </dgm:t>
    </dgm:pt>
    <dgm:pt modelId="{049395DD-A2D5-444F-9B97-2596A93AD372}" type="parTrans" cxnId="{407981A5-5A63-4BB2-B7E6-D2A84D4830C1}">
      <dgm:prSet/>
      <dgm:spPr/>
      <dgm:t>
        <a:bodyPr/>
        <a:lstStyle/>
        <a:p>
          <a:endParaRPr lang="en-US"/>
        </a:p>
      </dgm:t>
    </dgm:pt>
    <dgm:pt modelId="{7EF85367-40E9-4E52-9250-088A5EF65170}" type="sibTrans" cxnId="{407981A5-5A63-4BB2-B7E6-D2A84D4830C1}">
      <dgm:prSet/>
      <dgm:spPr/>
      <dgm:t>
        <a:bodyPr/>
        <a:lstStyle/>
        <a:p>
          <a:endParaRPr lang="en-US"/>
        </a:p>
      </dgm:t>
    </dgm:pt>
    <dgm:pt modelId="{3DB0FEFE-B797-4139-B1E9-E504E1E9A080}">
      <dgm:prSet/>
      <dgm:spPr/>
      <dgm:t>
        <a:bodyPr/>
        <a:lstStyle/>
        <a:p>
          <a:r>
            <a:rPr lang="en-US"/>
            <a:t>Combination of nicotine replacement products</a:t>
          </a:r>
          <a:br>
            <a:rPr lang="en-US"/>
          </a:br>
          <a:r>
            <a:rPr lang="en-US"/>
            <a:t>(patch + choice of lozenge, gum, inhaler, or nasal spray as needed to control cravings) </a:t>
          </a:r>
        </a:p>
      </dgm:t>
    </dgm:pt>
    <dgm:pt modelId="{CB74FE74-88E9-4DAF-B328-15614E6C069A}" type="parTrans" cxnId="{E5B334A0-2B65-4F9F-B65B-B0E7B0538CDA}">
      <dgm:prSet/>
      <dgm:spPr/>
      <dgm:t>
        <a:bodyPr/>
        <a:lstStyle/>
        <a:p>
          <a:endParaRPr lang="en-US"/>
        </a:p>
      </dgm:t>
    </dgm:pt>
    <dgm:pt modelId="{18BD38D9-823C-40AC-8980-7388B6F0D133}" type="sibTrans" cxnId="{E5B334A0-2B65-4F9F-B65B-B0E7B0538CDA}">
      <dgm:prSet/>
      <dgm:spPr/>
      <dgm:t>
        <a:bodyPr/>
        <a:lstStyle/>
        <a:p>
          <a:endParaRPr lang="en-US"/>
        </a:p>
      </dgm:t>
    </dgm:pt>
    <dgm:pt modelId="{598F01BB-4D8C-49F6-8189-BBC75F1767BB}">
      <dgm:prSet/>
      <dgm:spPr/>
      <dgm:t>
        <a:bodyPr/>
        <a:lstStyle/>
        <a:p>
          <a:r>
            <a:rPr lang="en-US" i="0" dirty="0"/>
            <a:t>(2) If patient preference or first-line treatment intolerance or contraindication </a:t>
          </a:r>
        </a:p>
      </dgm:t>
    </dgm:pt>
    <dgm:pt modelId="{3BE02E66-38D9-4CD7-AA2E-117493C18C66}" type="parTrans" cxnId="{469C7237-CD2B-4BD3-BBDB-FEA4FCD7A0A2}">
      <dgm:prSet/>
      <dgm:spPr/>
      <dgm:t>
        <a:bodyPr/>
        <a:lstStyle/>
        <a:p>
          <a:endParaRPr lang="en-US"/>
        </a:p>
      </dgm:t>
    </dgm:pt>
    <dgm:pt modelId="{C66490F4-52E8-49DD-B284-D6892D2782E3}" type="sibTrans" cxnId="{469C7237-CD2B-4BD3-BBDB-FEA4FCD7A0A2}">
      <dgm:prSet/>
      <dgm:spPr/>
      <dgm:t>
        <a:bodyPr/>
        <a:lstStyle/>
        <a:p>
          <a:endParaRPr lang="en-US"/>
        </a:p>
      </dgm:t>
    </dgm:pt>
    <dgm:pt modelId="{EF1B2372-0783-4091-A50D-F2B366C34E56}">
      <dgm:prSet/>
      <dgm:spPr/>
      <dgm:t>
        <a:bodyPr/>
        <a:lstStyle/>
        <a:p>
          <a:r>
            <a:rPr lang="en-US" b="1" dirty="0">
              <a:solidFill>
                <a:schemeClr val="tx2"/>
              </a:solidFill>
            </a:rPr>
            <a:t>Second-line treatment </a:t>
          </a:r>
        </a:p>
      </dgm:t>
    </dgm:pt>
    <dgm:pt modelId="{B12D86A2-63A7-4625-8757-04EC52CF13AD}" type="parTrans" cxnId="{E7AB627B-0BB6-4BCA-B024-06B91F046D0C}">
      <dgm:prSet/>
      <dgm:spPr/>
      <dgm:t>
        <a:bodyPr/>
        <a:lstStyle/>
        <a:p>
          <a:endParaRPr lang="en-US"/>
        </a:p>
      </dgm:t>
    </dgm:pt>
    <dgm:pt modelId="{F41F3EE4-6063-4857-941C-A7E7A81FE42E}" type="sibTrans" cxnId="{E7AB627B-0BB6-4BCA-B024-06B91F046D0C}">
      <dgm:prSet/>
      <dgm:spPr/>
      <dgm:t>
        <a:bodyPr/>
        <a:lstStyle/>
        <a:p>
          <a:endParaRPr lang="en-US"/>
        </a:p>
      </dgm:t>
    </dgm:pt>
    <dgm:pt modelId="{3D8A09CC-F10D-4FA9-A96B-08223362B193}">
      <dgm:prSet/>
      <dgm:spPr/>
      <dgm:t>
        <a:bodyPr/>
        <a:lstStyle/>
        <a:p>
          <a:r>
            <a:rPr lang="en-US" dirty="0"/>
            <a:t>Single nicotine replacement product</a:t>
          </a:r>
          <a:br>
            <a:rPr lang="en-US" dirty="0"/>
          </a:br>
          <a:r>
            <a:rPr lang="en-US" dirty="0"/>
            <a:t>(patch, lozenge, gum, inhaler, or nasal spray) </a:t>
          </a:r>
          <a:r>
            <a:rPr lang="en-US" b="1" i="1" dirty="0"/>
            <a:t>or </a:t>
          </a:r>
          <a:endParaRPr lang="en-US" dirty="0"/>
        </a:p>
      </dgm:t>
    </dgm:pt>
    <dgm:pt modelId="{01C1DE97-1311-4F3A-ABA8-1E8577291749}" type="parTrans" cxnId="{70635773-E129-4EBF-BA5D-32E1A1E37DF2}">
      <dgm:prSet/>
      <dgm:spPr/>
      <dgm:t>
        <a:bodyPr/>
        <a:lstStyle/>
        <a:p>
          <a:endParaRPr lang="en-US"/>
        </a:p>
      </dgm:t>
    </dgm:pt>
    <dgm:pt modelId="{CF144B79-BD31-4FCC-8113-6A6A54D098AD}" type="sibTrans" cxnId="{70635773-E129-4EBF-BA5D-32E1A1E37DF2}">
      <dgm:prSet/>
      <dgm:spPr/>
      <dgm:t>
        <a:bodyPr/>
        <a:lstStyle/>
        <a:p>
          <a:endParaRPr lang="en-US"/>
        </a:p>
      </dgm:t>
    </dgm:pt>
    <dgm:pt modelId="{74B2EA2E-F46A-40D3-A5B6-7C3D4349AC4B}">
      <dgm:prSet/>
      <dgm:spPr/>
      <dgm:t>
        <a:bodyPr/>
        <a:lstStyle/>
        <a:p>
          <a:r>
            <a:rPr lang="en-US"/>
            <a:t>Bupropion</a:t>
          </a:r>
        </a:p>
      </dgm:t>
    </dgm:pt>
    <dgm:pt modelId="{1A5AFBBA-CD45-478D-8095-B9410D6503E6}" type="parTrans" cxnId="{22DAD699-2A56-4AA7-B24E-9508A1CCC61E}">
      <dgm:prSet/>
      <dgm:spPr/>
      <dgm:t>
        <a:bodyPr/>
        <a:lstStyle/>
        <a:p>
          <a:endParaRPr lang="en-US"/>
        </a:p>
      </dgm:t>
    </dgm:pt>
    <dgm:pt modelId="{D04E6F3C-52C2-4FB1-B171-34A98A92ADB7}" type="sibTrans" cxnId="{22DAD699-2A56-4AA7-B24E-9508A1CCC61E}">
      <dgm:prSet/>
      <dgm:spPr/>
      <dgm:t>
        <a:bodyPr/>
        <a:lstStyle/>
        <a:p>
          <a:endParaRPr lang="en-US"/>
        </a:p>
      </dgm:t>
    </dgm:pt>
    <dgm:pt modelId="{4AF92CA0-855C-4ED1-A486-82363277078D}">
      <dgm:prSet/>
      <dgm:spPr/>
      <dgm:t>
        <a:bodyPr/>
        <a:lstStyle/>
        <a:p>
          <a:r>
            <a:rPr lang="en-US" i="0" dirty="0"/>
            <a:t>(3) If single agent is not sufficient to achieve abstinence </a:t>
          </a:r>
        </a:p>
      </dgm:t>
    </dgm:pt>
    <dgm:pt modelId="{E1736BC8-9D5D-435B-B4D0-50B6E2A147D8}" type="parTrans" cxnId="{2B2E133C-14B6-42BE-ACEA-7987B90F31CB}">
      <dgm:prSet/>
      <dgm:spPr/>
      <dgm:t>
        <a:bodyPr/>
        <a:lstStyle/>
        <a:p>
          <a:endParaRPr lang="en-US"/>
        </a:p>
      </dgm:t>
    </dgm:pt>
    <dgm:pt modelId="{4D89AB00-4E22-403B-94EC-51598EA916F0}" type="sibTrans" cxnId="{2B2E133C-14B6-42BE-ACEA-7987B90F31CB}">
      <dgm:prSet/>
      <dgm:spPr/>
      <dgm:t>
        <a:bodyPr/>
        <a:lstStyle/>
        <a:p>
          <a:endParaRPr lang="en-US"/>
        </a:p>
      </dgm:t>
    </dgm:pt>
    <dgm:pt modelId="{EA1EFB16-A231-4C34-8825-243579A2C0A1}">
      <dgm:prSet/>
      <dgm:spPr/>
      <dgm:t>
        <a:bodyPr/>
        <a:lstStyle/>
        <a:p>
          <a:r>
            <a:rPr lang="en-US" b="1" dirty="0">
              <a:solidFill>
                <a:schemeClr val="tx2"/>
              </a:solidFill>
            </a:rPr>
            <a:t>Consider combining categories of FDA-approved drugs </a:t>
          </a:r>
        </a:p>
      </dgm:t>
    </dgm:pt>
    <dgm:pt modelId="{9AF93EC5-71F7-4EA6-9E4D-54F13117B1B6}" type="parTrans" cxnId="{E21AF8E4-4ABA-4722-817B-BE511B91C8D0}">
      <dgm:prSet/>
      <dgm:spPr/>
      <dgm:t>
        <a:bodyPr/>
        <a:lstStyle/>
        <a:p>
          <a:endParaRPr lang="en-US"/>
        </a:p>
      </dgm:t>
    </dgm:pt>
    <dgm:pt modelId="{264413E1-50DE-404D-9B01-ACC7BCFFDB53}" type="sibTrans" cxnId="{E21AF8E4-4ABA-4722-817B-BE511B91C8D0}">
      <dgm:prSet/>
      <dgm:spPr/>
      <dgm:t>
        <a:bodyPr/>
        <a:lstStyle/>
        <a:p>
          <a:endParaRPr lang="en-US"/>
        </a:p>
      </dgm:t>
    </dgm:pt>
    <dgm:pt modelId="{718F068D-B01F-4FCE-A92D-185A9F36FB64}">
      <dgm:prSet/>
      <dgm:spPr/>
      <dgm:t>
        <a:bodyPr/>
        <a:lstStyle/>
        <a:p>
          <a:r>
            <a:rPr lang="en-US" dirty="0"/>
            <a:t>Varenicline + nicotine replacement product </a:t>
          </a:r>
        </a:p>
      </dgm:t>
    </dgm:pt>
    <dgm:pt modelId="{D7729566-3698-47D1-9F99-A6C97C57D48B}" type="parTrans" cxnId="{537EEDA7-E2DA-4191-8E76-51795C2A6C01}">
      <dgm:prSet/>
      <dgm:spPr/>
      <dgm:t>
        <a:bodyPr/>
        <a:lstStyle/>
        <a:p>
          <a:endParaRPr lang="en-US"/>
        </a:p>
      </dgm:t>
    </dgm:pt>
    <dgm:pt modelId="{D7E0045F-79B3-4C87-8C58-1BC3FA649184}" type="sibTrans" cxnId="{537EEDA7-E2DA-4191-8E76-51795C2A6C01}">
      <dgm:prSet/>
      <dgm:spPr/>
      <dgm:t>
        <a:bodyPr/>
        <a:lstStyle/>
        <a:p>
          <a:endParaRPr lang="en-US"/>
        </a:p>
      </dgm:t>
    </dgm:pt>
    <dgm:pt modelId="{C8BDF87E-5902-4A44-B274-D5439D11856F}">
      <dgm:prSet/>
      <dgm:spPr/>
      <dgm:t>
        <a:bodyPr/>
        <a:lstStyle/>
        <a:p>
          <a:r>
            <a:rPr lang="en-US"/>
            <a:t>Varenicline + bupropion</a:t>
          </a:r>
        </a:p>
      </dgm:t>
    </dgm:pt>
    <dgm:pt modelId="{4D167ED0-B7CF-46CE-8CB9-36147C84D25B}" type="parTrans" cxnId="{4A9F2A2F-B181-48B3-BF61-A405C8B79613}">
      <dgm:prSet/>
      <dgm:spPr/>
      <dgm:t>
        <a:bodyPr/>
        <a:lstStyle/>
        <a:p>
          <a:endParaRPr lang="en-US"/>
        </a:p>
      </dgm:t>
    </dgm:pt>
    <dgm:pt modelId="{51F573F2-F6E3-4084-A0DD-2204ABF0716B}" type="sibTrans" cxnId="{4A9F2A2F-B181-48B3-BF61-A405C8B79613}">
      <dgm:prSet/>
      <dgm:spPr/>
      <dgm:t>
        <a:bodyPr/>
        <a:lstStyle/>
        <a:p>
          <a:endParaRPr lang="en-US"/>
        </a:p>
      </dgm:t>
    </dgm:pt>
    <dgm:pt modelId="{C3CD4B53-5643-4400-BD31-F2EFC7FA1603}">
      <dgm:prSet/>
      <dgm:spPr/>
      <dgm:t>
        <a:bodyPr/>
        <a:lstStyle/>
        <a:p>
          <a:r>
            <a:rPr lang="en-US"/>
            <a:t>Bupropion + nicotine replacement product </a:t>
          </a:r>
        </a:p>
      </dgm:t>
    </dgm:pt>
    <dgm:pt modelId="{02661D18-8998-41BF-AC35-78AA70333211}" type="parTrans" cxnId="{57453AF2-F2AD-4212-BA6C-E3F4AB4644FA}">
      <dgm:prSet/>
      <dgm:spPr/>
      <dgm:t>
        <a:bodyPr/>
        <a:lstStyle/>
        <a:p>
          <a:endParaRPr lang="en-US"/>
        </a:p>
      </dgm:t>
    </dgm:pt>
    <dgm:pt modelId="{D31C6808-5EC1-40C2-88C2-D8AA27C6F7E0}" type="sibTrans" cxnId="{57453AF2-F2AD-4212-BA6C-E3F4AB4644FA}">
      <dgm:prSet/>
      <dgm:spPr/>
      <dgm:t>
        <a:bodyPr/>
        <a:lstStyle/>
        <a:p>
          <a:endParaRPr lang="en-US"/>
        </a:p>
      </dgm:t>
    </dgm:pt>
    <dgm:pt modelId="{844BB4F6-C4B5-AA4C-AB7B-3B7AD18AC593}" type="pres">
      <dgm:prSet presAssocID="{FCDC7D89-0A4B-464B-88DB-9FE2549786AF}" presName="Name0" presStyleCnt="0">
        <dgm:presLayoutVars>
          <dgm:dir/>
          <dgm:animLvl val="lvl"/>
          <dgm:resizeHandles val="exact"/>
        </dgm:presLayoutVars>
      </dgm:prSet>
      <dgm:spPr/>
    </dgm:pt>
    <dgm:pt modelId="{2AE7FF7F-08A0-DA43-A18F-300FDCBEAE0E}" type="pres">
      <dgm:prSet presAssocID="{01B9B26C-D334-471F-8D14-18DDBF2640C8}" presName="composite" presStyleCnt="0"/>
      <dgm:spPr/>
    </dgm:pt>
    <dgm:pt modelId="{50AC7E95-93E9-5040-8372-FAD3AA6A3ED3}" type="pres">
      <dgm:prSet presAssocID="{01B9B26C-D334-471F-8D14-18DDBF2640C8}" presName="parTx" presStyleLbl="alignNode1" presStyleIdx="0" presStyleCnt="3">
        <dgm:presLayoutVars>
          <dgm:chMax val="0"/>
          <dgm:chPref val="0"/>
          <dgm:bulletEnabled val="1"/>
        </dgm:presLayoutVars>
      </dgm:prSet>
      <dgm:spPr/>
    </dgm:pt>
    <dgm:pt modelId="{138BB689-69FB-ED42-9049-8EFB77C73648}" type="pres">
      <dgm:prSet presAssocID="{01B9B26C-D334-471F-8D14-18DDBF2640C8}" presName="desTx" presStyleLbl="alignAccFollowNode1" presStyleIdx="0" presStyleCnt="3">
        <dgm:presLayoutVars>
          <dgm:bulletEnabled val="1"/>
        </dgm:presLayoutVars>
      </dgm:prSet>
      <dgm:spPr/>
    </dgm:pt>
    <dgm:pt modelId="{6FFC6E71-75FA-C045-9600-48B8AA7EAA22}" type="pres">
      <dgm:prSet presAssocID="{A7C8E4ED-EC5E-4FE4-9251-B335CB8B1B56}" presName="space" presStyleCnt="0"/>
      <dgm:spPr/>
    </dgm:pt>
    <dgm:pt modelId="{7B1C6AC9-B571-0E4E-98ED-BC10B4336C86}" type="pres">
      <dgm:prSet presAssocID="{598F01BB-4D8C-49F6-8189-BBC75F1767BB}" presName="composite" presStyleCnt="0"/>
      <dgm:spPr/>
    </dgm:pt>
    <dgm:pt modelId="{A32B095F-131F-DA4E-8800-35C22677F02A}" type="pres">
      <dgm:prSet presAssocID="{598F01BB-4D8C-49F6-8189-BBC75F1767BB}" presName="parTx" presStyleLbl="alignNode1" presStyleIdx="1" presStyleCnt="3">
        <dgm:presLayoutVars>
          <dgm:chMax val="0"/>
          <dgm:chPref val="0"/>
          <dgm:bulletEnabled val="1"/>
        </dgm:presLayoutVars>
      </dgm:prSet>
      <dgm:spPr/>
    </dgm:pt>
    <dgm:pt modelId="{030F2C0F-2C58-8247-BDBF-107ADC4F8F9D}" type="pres">
      <dgm:prSet presAssocID="{598F01BB-4D8C-49F6-8189-BBC75F1767BB}" presName="desTx" presStyleLbl="alignAccFollowNode1" presStyleIdx="1" presStyleCnt="3">
        <dgm:presLayoutVars>
          <dgm:bulletEnabled val="1"/>
        </dgm:presLayoutVars>
      </dgm:prSet>
      <dgm:spPr/>
    </dgm:pt>
    <dgm:pt modelId="{1ECD673D-C924-BB40-84ED-9FCCE5DCABB1}" type="pres">
      <dgm:prSet presAssocID="{C66490F4-52E8-49DD-B284-D6892D2782E3}" presName="space" presStyleCnt="0"/>
      <dgm:spPr/>
    </dgm:pt>
    <dgm:pt modelId="{C10395D4-7578-2249-8263-98764FFC2AB5}" type="pres">
      <dgm:prSet presAssocID="{4AF92CA0-855C-4ED1-A486-82363277078D}" presName="composite" presStyleCnt="0"/>
      <dgm:spPr/>
    </dgm:pt>
    <dgm:pt modelId="{9AC60615-4A63-C04A-BBDF-9741EBCFAF17}" type="pres">
      <dgm:prSet presAssocID="{4AF92CA0-855C-4ED1-A486-82363277078D}" presName="parTx" presStyleLbl="alignNode1" presStyleIdx="2" presStyleCnt="3">
        <dgm:presLayoutVars>
          <dgm:chMax val="0"/>
          <dgm:chPref val="0"/>
          <dgm:bulletEnabled val="1"/>
        </dgm:presLayoutVars>
      </dgm:prSet>
      <dgm:spPr/>
    </dgm:pt>
    <dgm:pt modelId="{A19DB550-E6A7-EB48-9984-4E2608FA5519}" type="pres">
      <dgm:prSet presAssocID="{4AF92CA0-855C-4ED1-A486-82363277078D}" presName="desTx" presStyleLbl="alignAccFollowNode1" presStyleIdx="2" presStyleCnt="3">
        <dgm:presLayoutVars>
          <dgm:bulletEnabled val="1"/>
        </dgm:presLayoutVars>
      </dgm:prSet>
      <dgm:spPr/>
    </dgm:pt>
  </dgm:ptLst>
  <dgm:cxnLst>
    <dgm:cxn modelId="{C23EB213-6740-9F4B-AC1C-5C0F49BA73F2}" type="presOf" srcId="{598F01BB-4D8C-49F6-8189-BBC75F1767BB}" destId="{A32B095F-131F-DA4E-8800-35C22677F02A}" srcOrd="0" destOrd="0" presId="urn:microsoft.com/office/officeart/2005/8/layout/hList1"/>
    <dgm:cxn modelId="{E387D714-D289-6B4C-9B37-666C1304D7B5}" type="presOf" srcId="{EA1EFB16-A231-4C34-8825-243579A2C0A1}" destId="{A19DB550-E6A7-EB48-9984-4E2608FA5519}" srcOrd="0" destOrd="0" presId="urn:microsoft.com/office/officeart/2005/8/layout/hList1"/>
    <dgm:cxn modelId="{62F2D92B-396F-1B4C-96D4-8C38FE992301}" type="presOf" srcId="{C3CD4B53-5643-4400-BD31-F2EFC7FA1603}" destId="{A19DB550-E6A7-EB48-9984-4E2608FA5519}" srcOrd="0" destOrd="3" presId="urn:microsoft.com/office/officeart/2005/8/layout/hList1"/>
    <dgm:cxn modelId="{4A9F2A2F-B181-48B3-BF61-A405C8B79613}" srcId="{EA1EFB16-A231-4C34-8825-243579A2C0A1}" destId="{C8BDF87E-5902-4A44-B274-D5439D11856F}" srcOrd="1" destOrd="0" parTransId="{4D167ED0-B7CF-46CE-8CB9-36147C84D25B}" sibTransId="{51F573F2-F6E3-4084-A0DD-2204ABF0716B}"/>
    <dgm:cxn modelId="{469C7237-CD2B-4BD3-BBDB-FEA4FCD7A0A2}" srcId="{FCDC7D89-0A4B-464B-88DB-9FE2549786AF}" destId="{598F01BB-4D8C-49F6-8189-BBC75F1767BB}" srcOrd="1" destOrd="0" parTransId="{3BE02E66-38D9-4CD7-AA2E-117493C18C66}" sibTransId="{C66490F4-52E8-49DD-B284-D6892D2782E3}"/>
    <dgm:cxn modelId="{2B2E133C-14B6-42BE-ACEA-7987B90F31CB}" srcId="{FCDC7D89-0A4B-464B-88DB-9FE2549786AF}" destId="{4AF92CA0-855C-4ED1-A486-82363277078D}" srcOrd="2" destOrd="0" parTransId="{E1736BC8-9D5D-435B-B4D0-50B6E2A147D8}" sibTransId="{4D89AB00-4E22-403B-94EC-51598EA916F0}"/>
    <dgm:cxn modelId="{AE002165-5736-6E48-8DE2-9ABE8B84BEF1}" type="presOf" srcId="{62FB3A25-6302-4D46-8B6D-DF4BE6963802}" destId="{138BB689-69FB-ED42-9049-8EFB77C73648}" srcOrd="0" destOrd="0" presId="urn:microsoft.com/office/officeart/2005/8/layout/hList1"/>
    <dgm:cxn modelId="{E6F9C645-3126-974F-93F6-E186241C1CBE}" type="presOf" srcId="{3D8A09CC-F10D-4FA9-A96B-08223362B193}" destId="{030F2C0F-2C58-8247-BDBF-107ADC4F8F9D}" srcOrd="0" destOrd="1" presId="urn:microsoft.com/office/officeart/2005/8/layout/hList1"/>
    <dgm:cxn modelId="{69D70546-EB11-2046-A51B-1D31158877B0}" type="presOf" srcId="{01B9B26C-D334-471F-8D14-18DDBF2640C8}" destId="{50AC7E95-93E9-5040-8372-FAD3AA6A3ED3}" srcOrd="0" destOrd="0" presId="urn:microsoft.com/office/officeart/2005/8/layout/hList1"/>
    <dgm:cxn modelId="{FCB76D6B-61EE-7444-AE25-F8D6A3CD7EE4}" type="presOf" srcId="{EF1B2372-0783-4091-A50D-F2B366C34E56}" destId="{030F2C0F-2C58-8247-BDBF-107ADC4F8F9D}" srcOrd="0" destOrd="0" presId="urn:microsoft.com/office/officeart/2005/8/layout/hList1"/>
    <dgm:cxn modelId="{39DECC6C-2B79-4A3E-B45C-A2CEBB7721BA}" srcId="{01B9B26C-D334-471F-8D14-18DDBF2640C8}" destId="{62FB3A25-6302-4D46-8B6D-DF4BE6963802}" srcOrd="0" destOrd="0" parTransId="{D875237B-C788-456D-A560-29CE3932B3F7}" sibTransId="{A3857211-3544-414B-8D9E-7B8CE4F7203E}"/>
    <dgm:cxn modelId="{70635773-E129-4EBF-BA5D-32E1A1E37DF2}" srcId="{EF1B2372-0783-4091-A50D-F2B366C34E56}" destId="{3D8A09CC-F10D-4FA9-A96B-08223362B193}" srcOrd="0" destOrd="0" parTransId="{01C1DE97-1311-4F3A-ABA8-1E8577291749}" sibTransId="{CF144B79-BD31-4FCC-8113-6A6A54D098AD}"/>
    <dgm:cxn modelId="{E7AB627B-0BB6-4BCA-B024-06B91F046D0C}" srcId="{598F01BB-4D8C-49F6-8189-BBC75F1767BB}" destId="{EF1B2372-0783-4091-A50D-F2B366C34E56}" srcOrd="0" destOrd="0" parTransId="{B12D86A2-63A7-4625-8757-04EC52CF13AD}" sibTransId="{F41F3EE4-6063-4857-941C-A7E7A81FE42E}"/>
    <dgm:cxn modelId="{54154D98-20F7-5142-B51D-CE6521ECDE51}" type="presOf" srcId="{3A0F41D1-AFA8-44CB-9E9A-4DE1A1779BC0}" destId="{138BB689-69FB-ED42-9049-8EFB77C73648}" srcOrd="0" destOrd="1" presId="urn:microsoft.com/office/officeart/2005/8/layout/hList1"/>
    <dgm:cxn modelId="{22DAD699-2A56-4AA7-B24E-9508A1CCC61E}" srcId="{EF1B2372-0783-4091-A50D-F2B366C34E56}" destId="{74B2EA2E-F46A-40D3-A5B6-7C3D4349AC4B}" srcOrd="1" destOrd="0" parTransId="{1A5AFBBA-CD45-478D-8095-B9410D6503E6}" sibTransId="{D04E6F3C-52C2-4FB1-B171-34A98A92ADB7}"/>
    <dgm:cxn modelId="{E5B334A0-2B65-4F9F-B65B-B0E7B0538CDA}" srcId="{62FB3A25-6302-4D46-8B6D-DF4BE6963802}" destId="{3DB0FEFE-B797-4139-B1E9-E504E1E9A080}" srcOrd="1" destOrd="0" parTransId="{CB74FE74-88E9-4DAF-B328-15614E6C069A}" sibTransId="{18BD38D9-823C-40AC-8980-7388B6F0D133}"/>
    <dgm:cxn modelId="{407981A5-5A63-4BB2-B7E6-D2A84D4830C1}" srcId="{62FB3A25-6302-4D46-8B6D-DF4BE6963802}" destId="{3A0F41D1-AFA8-44CB-9E9A-4DE1A1779BC0}" srcOrd="0" destOrd="0" parTransId="{049395DD-A2D5-444F-9B97-2596A93AD372}" sibTransId="{7EF85367-40E9-4E52-9250-088A5EF65170}"/>
    <dgm:cxn modelId="{537EEDA7-E2DA-4191-8E76-51795C2A6C01}" srcId="{EA1EFB16-A231-4C34-8825-243579A2C0A1}" destId="{718F068D-B01F-4FCE-A92D-185A9F36FB64}" srcOrd="0" destOrd="0" parTransId="{D7729566-3698-47D1-9F99-A6C97C57D48B}" sibTransId="{D7E0045F-79B3-4C87-8C58-1BC3FA649184}"/>
    <dgm:cxn modelId="{EB0AA8A9-1CD0-854F-985D-1FA942AE600A}" type="presOf" srcId="{4AF92CA0-855C-4ED1-A486-82363277078D}" destId="{9AC60615-4A63-C04A-BBDF-9741EBCFAF17}" srcOrd="0" destOrd="0" presId="urn:microsoft.com/office/officeart/2005/8/layout/hList1"/>
    <dgm:cxn modelId="{DC276BBA-0AC2-6545-A867-1431EAC7BEBD}" type="presOf" srcId="{FCDC7D89-0A4B-464B-88DB-9FE2549786AF}" destId="{844BB4F6-C4B5-AA4C-AB7B-3B7AD18AC593}" srcOrd="0" destOrd="0" presId="urn:microsoft.com/office/officeart/2005/8/layout/hList1"/>
    <dgm:cxn modelId="{01D3DDC1-9C6B-A144-823E-829B715E3886}" type="presOf" srcId="{3DB0FEFE-B797-4139-B1E9-E504E1E9A080}" destId="{138BB689-69FB-ED42-9049-8EFB77C73648}" srcOrd="0" destOrd="2" presId="urn:microsoft.com/office/officeart/2005/8/layout/hList1"/>
    <dgm:cxn modelId="{DD937CDF-414B-45CC-9962-5AAEDD86ED05}" srcId="{FCDC7D89-0A4B-464B-88DB-9FE2549786AF}" destId="{01B9B26C-D334-471F-8D14-18DDBF2640C8}" srcOrd="0" destOrd="0" parTransId="{13F9C56F-331E-4E84-83D7-E7A58EE46FC2}" sibTransId="{A7C8E4ED-EC5E-4FE4-9251-B335CB8B1B56}"/>
    <dgm:cxn modelId="{49A5EDE0-D757-AC47-B408-199497EF52BD}" type="presOf" srcId="{718F068D-B01F-4FCE-A92D-185A9F36FB64}" destId="{A19DB550-E6A7-EB48-9984-4E2608FA5519}" srcOrd="0" destOrd="1" presId="urn:microsoft.com/office/officeart/2005/8/layout/hList1"/>
    <dgm:cxn modelId="{727B52E1-8A21-0D43-9795-3FBBDDD60571}" type="presOf" srcId="{74B2EA2E-F46A-40D3-A5B6-7C3D4349AC4B}" destId="{030F2C0F-2C58-8247-BDBF-107ADC4F8F9D}" srcOrd="0" destOrd="2" presId="urn:microsoft.com/office/officeart/2005/8/layout/hList1"/>
    <dgm:cxn modelId="{E21AF8E4-4ABA-4722-817B-BE511B91C8D0}" srcId="{4AF92CA0-855C-4ED1-A486-82363277078D}" destId="{EA1EFB16-A231-4C34-8825-243579A2C0A1}" srcOrd="0" destOrd="0" parTransId="{9AF93EC5-71F7-4EA6-9E4D-54F13117B1B6}" sibTransId="{264413E1-50DE-404D-9B01-ACC7BCFFDB53}"/>
    <dgm:cxn modelId="{116129EC-6757-784F-B0CC-6F9DBDEB3269}" type="presOf" srcId="{C8BDF87E-5902-4A44-B274-D5439D11856F}" destId="{A19DB550-E6A7-EB48-9984-4E2608FA5519}" srcOrd="0" destOrd="2" presId="urn:microsoft.com/office/officeart/2005/8/layout/hList1"/>
    <dgm:cxn modelId="{57453AF2-F2AD-4212-BA6C-E3F4AB4644FA}" srcId="{EA1EFB16-A231-4C34-8825-243579A2C0A1}" destId="{C3CD4B53-5643-4400-BD31-F2EFC7FA1603}" srcOrd="2" destOrd="0" parTransId="{02661D18-8998-41BF-AC35-78AA70333211}" sibTransId="{D31C6808-5EC1-40C2-88C2-D8AA27C6F7E0}"/>
    <dgm:cxn modelId="{5F2244F1-CB40-CA47-93B4-E2C486987E5B}" type="presParOf" srcId="{844BB4F6-C4B5-AA4C-AB7B-3B7AD18AC593}" destId="{2AE7FF7F-08A0-DA43-A18F-300FDCBEAE0E}" srcOrd="0" destOrd="0" presId="urn:microsoft.com/office/officeart/2005/8/layout/hList1"/>
    <dgm:cxn modelId="{E83B0F6C-374D-A045-8FC9-57DDE0668337}" type="presParOf" srcId="{2AE7FF7F-08A0-DA43-A18F-300FDCBEAE0E}" destId="{50AC7E95-93E9-5040-8372-FAD3AA6A3ED3}" srcOrd="0" destOrd="0" presId="urn:microsoft.com/office/officeart/2005/8/layout/hList1"/>
    <dgm:cxn modelId="{9D536B16-F20F-4A4A-9C43-50667C658A07}" type="presParOf" srcId="{2AE7FF7F-08A0-DA43-A18F-300FDCBEAE0E}" destId="{138BB689-69FB-ED42-9049-8EFB77C73648}" srcOrd="1" destOrd="0" presId="urn:microsoft.com/office/officeart/2005/8/layout/hList1"/>
    <dgm:cxn modelId="{CE3100AA-4E2D-734B-B429-23A1A6CD2D06}" type="presParOf" srcId="{844BB4F6-C4B5-AA4C-AB7B-3B7AD18AC593}" destId="{6FFC6E71-75FA-C045-9600-48B8AA7EAA22}" srcOrd="1" destOrd="0" presId="urn:microsoft.com/office/officeart/2005/8/layout/hList1"/>
    <dgm:cxn modelId="{4FEDAFBE-57C3-C34B-A0A2-7EDE9B03409F}" type="presParOf" srcId="{844BB4F6-C4B5-AA4C-AB7B-3B7AD18AC593}" destId="{7B1C6AC9-B571-0E4E-98ED-BC10B4336C86}" srcOrd="2" destOrd="0" presId="urn:microsoft.com/office/officeart/2005/8/layout/hList1"/>
    <dgm:cxn modelId="{87129C7C-5571-B145-8EA3-9AF596B2F87F}" type="presParOf" srcId="{7B1C6AC9-B571-0E4E-98ED-BC10B4336C86}" destId="{A32B095F-131F-DA4E-8800-35C22677F02A}" srcOrd="0" destOrd="0" presId="urn:microsoft.com/office/officeart/2005/8/layout/hList1"/>
    <dgm:cxn modelId="{4E16BC73-B1BC-504A-9A16-AF627DBE863A}" type="presParOf" srcId="{7B1C6AC9-B571-0E4E-98ED-BC10B4336C86}" destId="{030F2C0F-2C58-8247-BDBF-107ADC4F8F9D}" srcOrd="1" destOrd="0" presId="urn:microsoft.com/office/officeart/2005/8/layout/hList1"/>
    <dgm:cxn modelId="{AB051278-1191-1C44-9EAF-988475412F41}" type="presParOf" srcId="{844BB4F6-C4B5-AA4C-AB7B-3B7AD18AC593}" destId="{1ECD673D-C924-BB40-84ED-9FCCE5DCABB1}" srcOrd="3" destOrd="0" presId="urn:microsoft.com/office/officeart/2005/8/layout/hList1"/>
    <dgm:cxn modelId="{92C3F10F-2987-244C-8ADB-EBC204F9B032}" type="presParOf" srcId="{844BB4F6-C4B5-AA4C-AB7B-3B7AD18AC593}" destId="{C10395D4-7578-2249-8263-98764FFC2AB5}" srcOrd="4" destOrd="0" presId="urn:microsoft.com/office/officeart/2005/8/layout/hList1"/>
    <dgm:cxn modelId="{C4DEE886-7E55-5742-8835-7398B782FFAA}" type="presParOf" srcId="{C10395D4-7578-2249-8263-98764FFC2AB5}" destId="{9AC60615-4A63-C04A-BBDF-9741EBCFAF17}" srcOrd="0" destOrd="0" presId="urn:microsoft.com/office/officeart/2005/8/layout/hList1"/>
    <dgm:cxn modelId="{7261ADDD-D91C-4845-B43F-16FFD6521568}" type="presParOf" srcId="{C10395D4-7578-2249-8263-98764FFC2AB5}" destId="{A19DB550-E6A7-EB48-9984-4E2608FA551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CC30C2-03E1-4740-A990-385F4AE019D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026C14B-927A-324A-9C58-A84AFC8FD900}">
      <dgm:prSet/>
      <dgm:spPr/>
      <dgm:t>
        <a:bodyPr/>
        <a:lstStyle/>
        <a:p>
          <a:r>
            <a:rPr lang="en-US" b="0" i="0" baseline="0" dirty="0"/>
            <a:t>Cognitive Behavioral Therapy and Variants</a:t>
          </a:r>
          <a:endParaRPr lang="en-US" dirty="0"/>
        </a:p>
      </dgm:t>
    </dgm:pt>
    <dgm:pt modelId="{F2DD39EB-B83A-A04C-ACD1-DC8B58381469}" type="parTrans" cxnId="{5B031CC8-FF82-8940-9C66-0E3F8E9AFC86}">
      <dgm:prSet/>
      <dgm:spPr/>
      <dgm:t>
        <a:bodyPr/>
        <a:lstStyle/>
        <a:p>
          <a:endParaRPr lang="en-US"/>
        </a:p>
      </dgm:t>
    </dgm:pt>
    <dgm:pt modelId="{01C6D7F7-B57D-C84D-8755-77FAD2509DAB}" type="sibTrans" cxnId="{5B031CC8-FF82-8940-9C66-0E3F8E9AFC86}">
      <dgm:prSet/>
      <dgm:spPr/>
      <dgm:t>
        <a:bodyPr/>
        <a:lstStyle/>
        <a:p>
          <a:endParaRPr lang="en-US"/>
        </a:p>
      </dgm:t>
    </dgm:pt>
    <dgm:pt modelId="{7AA870C7-B554-4541-B171-D1CFFA70F1EA}">
      <dgm:prSet/>
      <dgm:spPr/>
      <dgm:t>
        <a:bodyPr/>
        <a:lstStyle/>
        <a:p>
          <a:r>
            <a:rPr lang="en-US" dirty="0"/>
            <a:t>Motivational Enhancement</a:t>
          </a:r>
        </a:p>
      </dgm:t>
    </dgm:pt>
    <dgm:pt modelId="{88CCFF0F-3C70-B348-B946-26F0AF35F279}" type="parTrans" cxnId="{B593B120-34F3-9A43-A9D5-4B54EEC4A237}">
      <dgm:prSet/>
      <dgm:spPr/>
      <dgm:t>
        <a:bodyPr/>
        <a:lstStyle/>
        <a:p>
          <a:endParaRPr lang="en-US"/>
        </a:p>
      </dgm:t>
    </dgm:pt>
    <dgm:pt modelId="{CB7104A7-86A1-0745-92DB-20C1BE38263A}" type="sibTrans" cxnId="{B593B120-34F3-9A43-A9D5-4B54EEC4A237}">
      <dgm:prSet/>
      <dgm:spPr/>
      <dgm:t>
        <a:bodyPr/>
        <a:lstStyle/>
        <a:p>
          <a:endParaRPr lang="en-US"/>
        </a:p>
      </dgm:t>
    </dgm:pt>
    <dgm:pt modelId="{2AAC3D74-EE85-2344-9E3E-2447AA621E99}">
      <dgm:prSet/>
      <dgm:spPr/>
      <dgm:t>
        <a:bodyPr/>
        <a:lstStyle/>
        <a:p>
          <a:r>
            <a:rPr lang="en-US" b="0" i="0" baseline="0" dirty="0"/>
            <a:t>Contingency Management</a:t>
          </a:r>
          <a:endParaRPr lang="en-US" dirty="0"/>
        </a:p>
      </dgm:t>
    </dgm:pt>
    <dgm:pt modelId="{CC4512D7-B3CD-CF48-914B-624E0B56BE50}" type="parTrans" cxnId="{C5403C63-275C-E44A-875D-4D1F0EE22148}">
      <dgm:prSet/>
      <dgm:spPr/>
      <dgm:t>
        <a:bodyPr/>
        <a:lstStyle/>
        <a:p>
          <a:endParaRPr lang="en-US"/>
        </a:p>
      </dgm:t>
    </dgm:pt>
    <dgm:pt modelId="{B94F238D-3AA5-6947-9231-FAD5F3593518}" type="sibTrans" cxnId="{C5403C63-275C-E44A-875D-4D1F0EE22148}">
      <dgm:prSet/>
      <dgm:spPr/>
      <dgm:t>
        <a:bodyPr/>
        <a:lstStyle/>
        <a:p>
          <a:endParaRPr lang="en-US"/>
        </a:p>
      </dgm:t>
    </dgm:pt>
    <dgm:pt modelId="{0636F0CC-276A-114D-BAAD-338FDD23C7B5}" type="pres">
      <dgm:prSet presAssocID="{89CC30C2-03E1-4740-A990-385F4AE019DE}" presName="diagram" presStyleCnt="0">
        <dgm:presLayoutVars>
          <dgm:dir/>
          <dgm:resizeHandles val="exact"/>
        </dgm:presLayoutVars>
      </dgm:prSet>
      <dgm:spPr/>
    </dgm:pt>
    <dgm:pt modelId="{3867665C-9A5C-7344-82E7-828A10DAADF5}" type="pres">
      <dgm:prSet presAssocID="{7AA870C7-B554-4541-B171-D1CFFA70F1EA}" presName="node" presStyleLbl="node1" presStyleIdx="0" presStyleCnt="3">
        <dgm:presLayoutVars>
          <dgm:bulletEnabled val="1"/>
        </dgm:presLayoutVars>
      </dgm:prSet>
      <dgm:spPr/>
    </dgm:pt>
    <dgm:pt modelId="{8DB35D2E-5FE3-EF4E-A7EF-020AC2BC6215}" type="pres">
      <dgm:prSet presAssocID="{CB7104A7-86A1-0745-92DB-20C1BE38263A}" presName="sibTrans" presStyleCnt="0"/>
      <dgm:spPr/>
    </dgm:pt>
    <dgm:pt modelId="{54BD2A4B-BBE1-FB4B-B12F-3F9506CE3A2C}" type="pres">
      <dgm:prSet presAssocID="{7026C14B-927A-324A-9C58-A84AFC8FD900}" presName="node" presStyleLbl="node1" presStyleIdx="1" presStyleCnt="3">
        <dgm:presLayoutVars>
          <dgm:bulletEnabled val="1"/>
        </dgm:presLayoutVars>
      </dgm:prSet>
      <dgm:spPr/>
    </dgm:pt>
    <dgm:pt modelId="{6DF2B166-FD29-1F41-9EFA-3D314D0A19AE}" type="pres">
      <dgm:prSet presAssocID="{01C6D7F7-B57D-C84D-8755-77FAD2509DAB}" presName="sibTrans" presStyleCnt="0"/>
      <dgm:spPr/>
    </dgm:pt>
    <dgm:pt modelId="{BD9BA7CC-8F61-F542-A9A6-32F404412E42}" type="pres">
      <dgm:prSet presAssocID="{2AAC3D74-EE85-2344-9E3E-2447AA621E99}" presName="node" presStyleLbl="node1" presStyleIdx="2" presStyleCnt="3">
        <dgm:presLayoutVars>
          <dgm:bulletEnabled val="1"/>
        </dgm:presLayoutVars>
      </dgm:prSet>
      <dgm:spPr/>
    </dgm:pt>
  </dgm:ptLst>
  <dgm:cxnLst>
    <dgm:cxn modelId="{B593B120-34F3-9A43-A9D5-4B54EEC4A237}" srcId="{89CC30C2-03E1-4740-A990-385F4AE019DE}" destId="{7AA870C7-B554-4541-B171-D1CFFA70F1EA}" srcOrd="0" destOrd="0" parTransId="{88CCFF0F-3C70-B348-B946-26F0AF35F279}" sibTransId="{CB7104A7-86A1-0745-92DB-20C1BE38263A}"/>
    <dgm:cxn modelId="{96495C62-42AF-CF4B-A03D-0C41583D2445}" type="presOf" srcId="{89CC30C2-03E1-4740-A990-385F4AE019DE}" destId="{0636F0CC-276A-114D-BAAD-338FDD23C7B5}" srcOrd="0" destOrd="0" presId="urn:microsoft.com/office/officeart/2005/8/layout/default"/>
    <dgm:cxn modelId="{C5403C63-275C-E44A-875D-4D1F0EE22148}" srcId="{89CC30C2-03E1-4740-A990-385F4AE019DE}" destId="{2AAC3D74-EE85-2344-9E3E-2447AA621E99}" srcOrd="2" destOrd="0" parTransId="{CC4512D7-B3CD-CF48-914B-624E0B56BE50}" sibTransId="{B94F238D-3AA5-6947-9231-FAD5F3593518}"/>
    <dgm:cxn modelId="{41B981A3-9614-4048-8D0B-841236502536}" type="presOf" srcId="{2AAC3D74-EE85-2344-9E3E-2447AA621E99}" destId="{BD9BA7CC-8F61-F542-A9A6-32F404412E42}" srcOrd="0" destOrd="0" presId="urn:microsoft.com/office/officeart/2005/8/layout/default"/>
    <dgm:cxn modelId="{5B031CC8-FF82-8940-9C66-0E3F8E9AFC86}" srcId="{89CC30C2-03E1-4740-A990-385F4AE019DE}" destId="{7026C14B-927A-324A-9C58-A84AFC8FD900}" srcOrd="1" destOrd="0" parTransId="{F2DD39EB-B83A-A04C-ACD1-DC8B58381469}" sibTransId="{01C6D7F7-B57D-C84D-8755-77FAD2509DAB}"/>
    <dgm:cxn modelId="{7825A2EA-7578-A74B-B235-A1816667464B}" type="presOf" srcId="{7AA870C7-B554-4541-B171-D1CFFA70F1EA}" destId="{3867665C-9A5C-7344-82E7-828A10DAADF5}" srcOrd="0" destOrd="0" presId="urn:microsoft.com/office/officeart/2005/8/layout/default"/>
    <dgm:cxn modelId="{15CBAEF5-3016-EF47-8BC0-F8E06FE72E01}" type="presOf" srcId="{7026C14B-927A-324A-9C58-A84AFC8FD900}" destId="{54BD2A4B-BBE1-FB4B-B12F-3F9506CE3A2C}" srcOrd="0" destOrd="0" presId="urn:microsoft.com/office/officeart/2005/8/layout/default"/>
    <dgm:cxn modelId="{4D232267-4782-D54F-A285-887A5BEFE8DB}" type="presParOf" srcId="{0636F0CC-276A-114D-BAAD-338FDD23C7B5}" destId="{3867665C-9A5C-7344-82E7-828A10DAADF5}" srcOrd="0" destOrd="0" presId="urn:microsoft.com/office/officeart/2005/8/layout/default"/>
    <dgm:cxn modelId="{3A35792D-D72C-2C4D-B824-EFBD35026761}" type="presParOf" srcId="{0636F0CC-276A-114D-BAAD-338FDD23C7B5}" destId="{8DB35D2E-5FE3-EF4E-A7EF-020AC2BC6215}" srcOrd="1" destOrd="0" presId="urn:microsoft.com/office/officeart/2005/8/layout/default"/>
    <dgm:cxn modelId="{C5D30040-39C0-494F-8E81-98DAE741D4B1}" type="presParOf" srcId="{0636F0CC-276A-114D-BAAD-338FDD23C7B5}" destId="{54BD2A4B-BBE1-FB4B-B12F-3F9506CE3A2C}" srcOrd="2" destOrd="0" presId="urn:microsoft.com/office/officeart/2005/8/layout/default"/>
    <dgm:cxn modelId="{BD9545EB-474E-4F4A-B220-224C0F89C1CE}" type="presParOf" srcId="{0636F0CC-276A-114D-BAAD-338FDD23C7B5}" destId="{6DF2B166-FD29-1F41-9EFA-3D314D0A19AE}" srcOrd="3" destOrd="0" presId="urn:microsoft.com/office/officeart/2005/8/layout/default"/>
    <dgm:cxn modelId="{4BA404CE-AE83-3C4F-BDA9-311809936F1E}" type="presParOf" srcId="{0636F0CC-276A-114D-BAAD-338FDD23C7B5}" destId="{BD9BA7CC-8F61-F542-A9A6-32F404412E4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0F3B2-3C45-471D-8B65-F2C28F2DBA60}">
      <dsp:nvSpPr>
        <dsp:cNvPr id="0" name=""/>
        <dsp:cNvSpPr/>
      </dsp:nvSpPr>
      <dsp:spPr>
        <a:xfrm>
          <a:off x="-125763" y="9011"/>
          <a:ext cx="6616976" cy="666760"/>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A0F9E859-E310-4572-9B43-554766A1DB07}">
      <dsp:nvSpPr>
        <dsp:cNvPr id="0" name=""/>
        <dsp:cNvSpPr/>
      </dsp:nvSpPr>
      <dsp:spPr>
        <a:xfrm>
          <a:off x="75931" y="159032"/>
          <a:ext cx="366718" cy="3667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749EC1-8547-4BD9-8463-1F155CF2F19E}">
      <dsp:nvSpPr>
        <dsp:cNvPr id="0" name=""/>
        <dsp:cNvSpPr/>
      </dsp:nvSpPr>
      <dsp:spPr>
        <a:xfrm>
          <a:off x="644344" y="9011"/>
          <a:ext cx="5845361" cy="666760"/>
        </a:xfrm>
        <a:prstGeom prst="rect">
          <a:avLst/>
        </a:prstGeom>
        <a:solidFill>
          <a:schemeClr val="accent2">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0565" tIns="70565" rIns="70565" bIns="70565" numCol="1" spcCol="1270" anchor="ctr" anchorCtr="0">
          <a:noAutofit/>
        </a:bodyPr>
        <a:lstStyle/>
        <a:p>
          <a:pPr marL="0" lvl="0" indent="0" algn="l" defTabSz="711200">
            <a:lnSpc>
              <a:spcPct val="100000"/>
            </a:lnSpc>
            <a:spcBef>
              <a:spcPct val="0"/>
            </a:spcBef>
            <a:spcAft>
              <a:spcPct val="35000"/>
            </a:spcAft>
            <a:buNone/>
          </a:pPr>
          <a:r>
            <a:rPr lang="en-US" sz="1600" kern="1200" dirty="0"/>
            <a:t>This workshop is being recorded. All participants are placed in “listen-only” mode.  </a:t>
          </a:r>
        </a:p>
      </dsp:txBody>
      <dsp:txXfrm>
        <a:off x="644344" y="9011"/>
        <a:ext cx="5845361" cy="666760"/>
      </dsp:txXfrm>
    </dsp:sp>
    <dsp:sp modelId="{83E1A947-ECAD-4603-BEC8-2FE81DED50CC}">
      <dsp:nvSpPr>
        <dsp:cNvPr id="0" name=""/>
        <dsp:cNvSpPr/>
      </dsp:nvSpPr>
      <dsp:spPr>
        <a:xfrm>
          <a:off x="-125763" y="842461"/>
          <a:ext cx="6616976" cy="666760"/>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910550C5-9028-413F-B853-06C3D8001D8F}">
      <dsp:nvSpPr>
        <dsp:cNvPr id="0" name=""/>
        <dsp:cNvSpPr/>
      </dsp:nvSpPr>
      <dsp:spPr>
        <a:xfrm>
          <a:off x="75931" y="992482"/>
          <a:ext cx="366718" cy="366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B7779F-A501-4560-9A03-C2865861EBD2}">
      <dsp:nvSpPr>
        <dsp:cNvPr id="0" name=""/>
        <dsp:cNvSpPr/>
      </dsp:nvSpPr>
      <dsp:spPr>
        <a:xfrm>
          <a:off x="644344" y="842461"/>
          <a:ext cx="5845361" cy="666760"/>
        </a:xfrm>
        <a:prstGeom prst="rect">
          <a:avLst/>
        </a:prstGeom>
        <a:solidFill>
          <a:schemeClr val="accent2">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0565" tIns="70565" rIns="70565" bIns="70565" numCol="1" spcCol="1270" anchor="ctr" anchorCtr="0">
          <a:noAutofit/>
        </a:bodyPr>
        <a:lstStyle/>
        <a:p>
          <a:pPr marL="0" lvl="0" indent="0" algn="l" defTabSz="711200">
            <a:lnSpc>
              <a:spcPct val="100000"/>
            </a:lnSpc>
            <a:spcBef>
              <a:spcPct val="0"/>
            </a:spcBef>
            <a:spcAft>
              <a:spcPct val="35000"/>
            </a:spcAft>
            <a:buNone/>
          </a:pPr>
          <a:r>
            <a:rPr lang="en-US" sz="1600" kern="1200" dirty="0"/>
            <a:t>For audio access, participants can either dial into the conference line or listen through your computer speakers. </a:t>
          </a:r>
        </a:p>
      </dsp:txBody>
      <dsp:txXfrm>
        <a:off x="644344" y="842461"/>
        <a:ext cx="5845361" cy="666760"/>
      </dsp:txXfrm>
    </dsp:sp>
    <dsp:sp modelId="{D95EC078-3BA6-4098-B39F-3727902ADB90}">
      <dsp:nvSpPr>
        <dsp:cNvPr id="0" name=""/>
        <dsp:cNvSpPr/>
      </dsp:nvSpPr>
      <dsp:spPr>
        <a:xfrm>
          <a:off x="-125763" y="1675911"/>
          <a:ext cx="6616976" cy="666760"/>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2CEE86D2-B7E2-403F-9C62-4E7477F8C22A}">
      <dsp:nvSpPr>
        <dsp:cNvPr id="0" name=""/>
        <dsp:cNvSpPr/>
      </dsp:nvSpPr>
      <dsp:spPr>
        <a:xfrm>
          <a:off x="75931" y="1825932"/>
          <a:ext cx="366718" cy="366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766ED4-C68B-43E9-BB78-76F48F46B86D}">
      <dsp:nvSpPr>
        <dsp:cNvPr id="0" name=""/>
        <dsp:cNvSpPr/>
      </dsp:nvSpPr>
      <dsp:spPr>
        <a:xfrm>
          <a:off x="644344" y="1675911"/>
          <a:ext cx="5845361" cy="666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65" tIns="70565" rIns="70565" bIns="70565" numCol="1" spcCol="1270" anchor="ctr" anchorCtr="0">
          <a:noAutofit/>
        </a:bodyPr>
        <a:lstStyle/>
        <a:p>
          <a:pPr marL="0" lvl="0" indent="0" algn="l" defTabSz="711200">
            <a:lnSpc>
              <a:spcPct val="100000"/>
            </a:lnSpc>
            <a:spcBef>
              <a:spcPct val="0"/>
            </a:spcBef>
            <a:spcAft>
              <a:spcPct val="35000"/>
            </a:spcAft>
            <a:buNone/>
          </a:pPr>
          <a:r>
            <a:rPr lang="en-US" sz="1600" kern="1200" dirty="0"/>
            <a:t>Submit questions by typing them into the chat box or using the Q&amp;A panel. </a:t>
          </a:r>
        </a:p>
      </dsp:txBody>
      <dsp:txXfrm>
        <a:off x="644344" y="1675911"/>
        <a:ext cx="5845361" cy="666760"/>
      </dsp:txXfrm>
    </dsp:sp>
    <dsp:sp modelId="{38A51833-2B54-4A4A-8C28-C9AF4E8D948F}">
      <dsp:nvSpPr>
        <dsp:cNvPr id="0" name=""/>
        <dsp:cNvSpPr/>
      </dsp:nvSpPr>
      <dsp:spPr>
        <a:xfrm>
          <a:off x="-104920" y="2495946"/>
          <a:ext cx="6616976" cy="666760"/>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7A60E4B8-2C20-4A25-BFCD-18994BDE9CE0}">
      <dsp:nvSpPr>
        <dsp:cNvPr id="0" name=""/>
        <dsp:cNvSpPr/>
      </dsp:nvSpPr>
      <dsp:spPr>
        <a:xfrm>
          <a:off x="75931" y="2659383"/>
          <a:ext cx="366718" cy="3667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B9353-FDFB-4784-A90C-63B448B49D7F}">
      <dsp:nvSpPr>
        <dsp:cNvPr id="0" name=""/>
        <dsp:cNvSpPr/>
      </dsp:nvSpPr>
      <dsp:spPr>
        <a:xfrm>
          <a:off x="644344" y="2509362"/>
          <a:ext cx="2977639" cy="666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65" tIns="70565" rIns="70565" bIns="70565" numCol="1" spcCol="1270" anchor="ctr" anchorCtr="0">
          <a:noAutofit/>
        </a:bodyPr>
        <a:lstStyle/>
        <a:p>
          <a:pPr marL="0" lvl="0" indent="0" algn="l" defTabSz="711200">
            <a:lnSpc>
              <a:spcPct val="100000"/>
            </a:lnSpc>
            <a:spcBef>
              <a:spcPct val="0"/>
            </a:spcBef>
            <a:spcAft>
              <a:spcPct val="35000"/>
            </a:spcAft>
            <a:buNone/>
          </a:pPr>
          <a:r>
            <a:rPr lang="en-US" sz="1600" kern="1200" dirty="0"/>
            <a:t>Access closed captioning by enabling live transcript.</a:t>
          </a:r>
        </a:p>
      </dsp:txBody>
      <dsp:txXfrm>
        <a:off x="644344" y="2509362"/>
        <a:ext cx="2977639" cy="666760"/>
      </dsp:txXfrm>
    </dsp:sp>
    <dsp:sp modelId="{431978B3-E65F-4182-8543-00E837BC254B}">
      <dsp:nvSpPr>
        <dsp:cNvPr id="0" name=""/>
        <dsp:cNvSpPr/>
      </dsp:nvSpPr>
      <dsp:spPr>
        <a:xfrm>
          <a:off x="3025941" y="2445986"/>
          <a:ext cx="3373789" cy="666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65" tIns="70565" rIns="70565" bIns="70565" numCol="1" spcCol="1270" anchor="ctr" anchorCtr="0">
          <a:noAutofit/>
        </a:bodyPr>
        <a:lstStyle/>
        <a:p>
          <a:pPr marL="0" lvl="0" indent="0" algn="l" defTabSz="533400">
            <a:lnSpc>
              <a:spcPct val="100000"/>
            </a:lnSpc>
            <a:spcBef>
              <a:spcPct val="0"/>
            </a:spcBef>
            <a:spcAft>
              <a:spcPct val="35000"/>
            </a:spcAft>
            <a:buNone/>
          </a:pPr>
          <a:endParaRPr lang="en-US" sz="1200" kern="1200" dirty="0"/>
        </a:p>
      </dsp:txBody>
      <dsp:txXfrm>
        <a:off x="3025941" y="2445986"/>
        <a:ext cx="3373789" cy="666760"/>
      </dsp:txXfrm>
    </dsp:sp>
    <dsp:sp modelId="{5170D41E-F56E-45EB-B313-35ED62302F08}">
      <dsp:nvSpPr>
        <dsp:cNvPr id="0" name=""/>
        <dsp:cNvSpPr/>
      </dsp:nvSpPr>
      <dsp:spPr>
        <a:xfrm>
          <a:off x="-125763" y="3342812"/>
          <a:ext cx="6616976" cy="666760"/>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D1D85F0A-4920-4C4D-97DA-0CBC262B7C53}">
      <dsp:nvSpPr>
        <dsp:cNvPr id="0" name=""/>
        <dsp:cNvSpPr/>
      </dsp:nvSpPr>
      <dsp:spPr>
        <a:xfrm>
          <a:off x="75931" y="3492833"/>
          <a:ext cx="366718" cy="3667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51A5F6-79C6-4A9E-9387-95F8F7FE3B72}">
      <dsp:nvSpPr>
        <dsp:cNvPr id="0" name=""/>
        <dsp:cNvSpPr/>
      </dsp:nvSpPr>
      <dsp:spPr>
        <a:xfrm>
          <a:off x="644344" y="3342812"/>
          <a:ext cx="2977639" cy="666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65" tIns="70565" rIns="70565" bIns="70565" numCol="1" spcCol="1270" anchor="ctr" anchorCtr="0">
          <a:noAutofit/>
        </a:bodyPr>
        <a:lstStyle/>
        <a:p>
          <a:pPr marL="0" lvl="0" indent="0" algn="l" defTabSz="711200">
            <a:lnSpc>
              <a:spcPct val="100000"/>
            </a:lnSpc>
            <a:spcBef>
              <a:spcPct val="0"/>
            </a:spcBef>
            <a:spcAft>
              <a:spcPct val="35000"/>
            </a:spcAft>
            <a:buNone/>
          </a:pPr>
          <a:r>
            <a:rPr lang="en-US" sz="1600" kern="1200" dirty="0"/>
            <a:t>Slide handouts and recording will be posted here: </a:t>
          </a:r>
        </a:p>
      </dsp:txBody>
      <dsp:txXfrm>
        <a:off x="644344" y="3342812"/>
        <a:ext cx="2977639" cy="666760"/>
      </dsp:txXfrm>
    </dsp:sp>
    <dsp:sp modelId="{F6C2E496-FC6C-46F0-B295-FBDFF5F05B70}">
      <dsp:nvSpPr>
        <dsp:cNvPr id="0" name=""/>
        <dsp:cNvSpPr/>
      </dsp:nvSpPr>
      <dsp:spPr>
        <a:xfrm>
          <a:off x="3445647" y="3351823"/>
          <a:ext cx="3017188" cy="666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65" tIns="70565" rIns="70565" bIns="70565" numCol="1" spcCol="1270" anchor="ctr" anchorCtr="0">
          <a:noAutofit/>
        </a:bodyPr>
        <a:lstStyle/>
        <a:p>
          <a:pPr marL="0" lvl="0" indent="0" algn="l" defTabSz="488950">
            <a:lnSpc>
              <a:spcPct val="100000"/>
            </a:lnSpc>
            <a:spcBef>
              <a:spcPct val="0"/>
            </a:spcBef>
            <a:spcAft>
              <a:spcPct val="35000"/>
            </a:spcAft>
            <a:buNone/>
          </a:pPr>
          <a:r>
            <a:rPr lang="en-US" sz="1100" kern="1200" dirty="0">
              <a:hlinkClick xmlns:r="http://schemas.openxmlformats.org/officeDocument/2006/relationships" r:id="rId11"/>
            </a:rPr>
            <a:t>https://www.bhthechange.org/resources/improving-lung-health-and-mental-wellbeing-during-covid-19/</a:t>
          </a:r>
          <a:endParaRPr lang="en-US" sz="1100" kern="1200" dirty="0"/>
        </a:p>
      </dsp:txBody>
      <dsp:txXfrm>
        <a:off x="3445647" y="3351823"/>
        <a:ext cx="3017188" cy="666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2CC04-4448-5D44-9E32-73E39D5DD0EF}">
      <dsp:nvSpPr>
        <dsp:cNvPr id="0" name=""/>
        <dsp:cNvSpPr/>
      </dsp:nvSpPr>
      <dsp:spPr>
        <a:xfrm>
          <a:off x="-30633" y="4342018"/>
          <a:ext cx="2258801" cy="95475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97032" tIns="227584" rIns="197032"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Gain</a:t>
          </a:r>
        </a:p>
      </dsp:txBody>
      <dsp:txXfrm>
        <a:off x="-30633" y="4342018"/>
        <a:ext cx="2258801" cy="954750"/>
      </dsp:txXfrm>
    </dsp:sp>
    <dsp:sp modelId="{1D232B35-67B7-6445-8470-D8F03D246863}">
      <dsp:nvSpPr>
        <dsp:cNvPr id="0" name=""/>
        <dsp:cNvSpPr/>
      </dsp:nvSpPr>
      <dsp:spPr>
        <a:xfrm>
          <a:off x="2166900" y="4364063"/>
          <a:ext cx="8945390" cy="9547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591" tIns="304800" rIns="168591" bIns="304800" numCol="1" spcCol="1270" anchor="ctr" anchorCtr="0">
          <a:noAutofit/>
        </a:bodyPr>
        <a:lstStyle/>
        <a:p>
          <a:pPr marL="0" lvl="0" indent="0" algn="l" defTabSz="1066800">
            <a:lnSpc>
              <a:spcPct val="90000"/>
            </a:lnSpc>
            <a:spcBef>
              <a:spcPct val="0"/>
            </a:spcBef>
            <a:spcAft>
              <a:spcPct val="35000"/>
            </a:spcAft>
            <a:buNone/>
          </a:pPr>
          <a:r>
            <a:rPr lang="en-US" sz="2400" b="0" i="0" u="none" kern="1200" dirty="0"/>
            <a:t>practical tools to initiate conversations about varenicline</a:t>
          </a:r>
          <a:endParaRPr lang="en-US" sz="2400" kern="1200" dirty="0"/>
        </a:p>
      </dsp:txBody>
      <dsp:txXfrm>
        <a:off x="2166900" y="4364063"/>
        <a:ext cx="8945390" cy="954750"/>
      </dsp:txXfrm>
    </dsp:sp>
    <dsp:sp modelId="{0CE524D4-D27B-B744-9D65-35AF6A50D4A6}">
      <dsp:nvSpPr>
        <dsp:cNvPr id="0" name=""/>
        <dsp:cNvSpPr/>
      </dsp:nvSpPr>
      <dsp:spPr>
        <a:xfrm rot="10800000">
          <a:off x="0" y="2888907"/>
          <a:ext cx="2084625" cy="146840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97032" tIns="227584" rIns="197032"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Examine</a:t>
          </a:r>
        </a:p>
      </dsp:txBody>
      <dsp:txXfrm rot="-10800000">
        <a:off x="0" y="2888907"/>
        <a:ext cx="2084625" cy="954464"/>
      </dsp:txXfrm>
    </dsp:sp>
    <dsp:sp modelId="{D0BC1436-FEDD-C54B-A9F0-44A3BEA6D4C3}">
      <dsp:nvSpPr>
        <dsp:cNvPr id="0" name=""/>
        <dsp:cNvSpPr/>
      </dsp:nvSpPr>
      <dsp:spPr>
        <a:xfrm>
          <a:off x="2170356" y="2909978"/>
          <a:ext cx="8882723" cy="95446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591" tIns="304800" rIns="168591" bIns="304800" numCol="1" spcCol="1270" anchor="ctr" anchorCtr="0">
          <a:noAutofit/>
        </a:bodyPr>
        <a:lstStyle/>
        <a:p>
          <a:pPr marL="0" lvl="0" indent="0" algn="l" defTabSz="1066800">
            <a:lnSpc>
              <a:spcPct val="90000"/>
            </a:lnSpc>
            <a:spcBef>
              <a:spcPct val="0"/>
            </a:spcBef>
            <a:spcAft>
              <a:spcPct val="35000"/>
            </a:spcAft>
            <a:buNone/>
          </a:pPr>
          <a:r>
            <a:rPr lang="en-US" sz="2400" b="0" i="0" u="none" kern="1200" dirty="0"/>
            <a:t>the evidence base regarding using varenicline in combination with other cessation medications and behavioral strategies.</a:t>
          </a:r>
          <a:endParaRPr lang="en-US" sz="2400" kern="1200" dirty="0"/>
        </a:p>
      </dsp:txBody>
      <dsp:txXfrm>
        <a:off x="2170356" y="2909978"/>
        <a:ext cx="8882723" cy="954464"/>
      </dsp:txXfrm>
    </dsp:sp>
    <dsp:sp modelId="{0E3960C3-E76C-3049-9FEC-80E967C70406}">
      <dsp:nvSpPr>
        <dsp:cNvPr id="0" name=""/>
        <dsp:cNvSpPr/>
      </dsp:nvSpPr>
      <dsp:spPr>
        <a:xfrm rot="10800000">
          <a:off x="39083" y="1455893"/>
          <a:ext cx="2029716" cy="146840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97032" tIns="227584" rIns="197032"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Learn</a:t>
          </a:r>
        </a:p>
      </dsp:txBody>
      <dsp:txXfrm rot="-10800000">
        <a:off x="39083" y="1455893"/>
        <a:ext cx="2029716" cy="954464"/>
      </dsp:txXfrm>
    </dsp:sp>
    <dsp:sp modelId="{305A7050-EC6C-1142-8F6F-C3A504C8A0A8}">
      <dsp:nvSpPr>
        <dsp:cNvPr id="0" name=""/>
        <dsp:cNvSpPr/>
      </dsp:nvSpPr>
      <dsp:spPr>
        <a:xfrm>
          <a:off x="2146967" y="1455893"/>
          <a:ext cx="8895606" cy="95446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591" tIns="304800" rIns="168591" bIns="304800" numCol="1" spcCol="1270" anchor="ctr" anchorCtr="0">
          <a:noAutofit/>
        </a:bodyPr>
        <a:lstStyle/>
        <a:p>
          <a:pPr marL="0" lvl="0" indent="0" algn="l" defTabSz="1066800">
            <a:lnSpc>
              <a:spcPct val="90000"/>
            </a:lnSpc>
            <a:spcBef>
              <a:spcPct val="0"/>
            </a:spcBef>
            <a:spcAft>
              <a:spcPct val="35000"/>
            </a:spcAft>
            <a:buNone/>
          </a:pPr>
          <a:r>
            <a:rPr lang="en-US" sz="2400" b="0" i="0" u="none" kern="1200" dirty="0"/>
            <a:t>about the benefits of varenicline as a first-line cessation medication</a:t>
          </a:r>
          <a:endParaRPr lang="en-US" sz="2400" kern="1200" dirty="0"/>
        </a:p>
      </dsp:txBody>
      <dsp:txXfrm>
        <a:off x="2146967" y="1455893"/>
        <a:ext cx="8895606" cy="954464"/>
      </dsp:txXfrm>
    </dsp:sp>
    <dsp:sp modelId="{01F726DE-5307-BF42-97AE-96F052755DCC}">
      <dsp:nvSpPr>
        <dsp:cNvPr id="0" name=""/>
        <dsp:cNvSpPr/>
      </dsp:nvSpPr>
      <dsp:spPr>
        <a:xfrm rot="10800000">
          <a:off x="19247" y="1808"/>
          <a:ext cx="2000848" cy="146840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97032" tIns="227584" rIns="197032"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Explore</a:t>
          </a:r>
        </a:p>
      </dsp:txBody>
      <dsp:txXfrm rot="-10800000">
        <a:off x="19247" y="1808"/>
        <a:ext cx="2000848" cy="954464"/>
      </dsp:txXfrm>
    </dsp:sp>
    <dsp:sp modelId="{F4F42F64-411C-1A48-A8C9-D53FE7D1E1E4}">
      <dsp:nvSpPr>
        <dsp:cNvPr id="0" name=""/>
        <dsp:cNvSpPr/>
      </dsp:nvSpPr>
      <dsp:spPr>
        <a:xfrm>
          <a:off x="2058590" y="1808"/>
          <a:ext cx="9003818" cy="95446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591" tIns="304800" rIns="168591" bIns="304800" numCol="1" spcCol="1270" anchor="ctr" anchorCtr="0">
          <a:noAutofit/>
        </a:bodyPr>
        <a:lstStyle/>
        <a:p>
          <a:pPr marL="0" lvl="0" indent="0" algn="l" defTabSz="1066800">
            <a:lnSpc>
              <a:spcPct val="90000"/>
            </a:lnSpc>
            <a:spcBef>
              <a:spcPct val="0"/>
            </a:spcBef>
            <a:spcAft>
              <a:spcPct val="35000"/>
            </a:spcAft>
            <a:buNone/>
          </a:pPr>
          <a:r>
            <a:rPr lang="en-US" sz="2400" b="0" i="0" u="none" kern="1200" dirty="0"/>
            <a:t>the role of FDA-approved pharmacological treatments for cessation</a:t>
          </a:r>
          <a:endParaRPr lang="en-US" sz="2400" kern="1200" dirty="0"/>
        </a:p>
      </dsp:txBody>
      <dsp:txXfrm>
        <a:off x="2058590" y="1808"/>
        <a:ext cx="9003818" cy="954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06536-A3EF-0148-9467-3319D179B6C0}">
      <dsp:nvSpPr>
        <dsp:cNvPr id="0" name=""/>
        <dsp:cNvSpPr/>
      </dsp:nvSpPr>
      <dsp:spPr>
        <a:xfrm>
          <a:off x="0" y="2262981"/>
          <a:ext cx="109728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0E6EAF46-086F-AC4C-A28F-A0E54F85D6BE}">
      <dsp:nvSpPr>
        <dsp:cNvPr id="0" name=""/>
        <dsp:cNvSpPr/>
      </dsp:nvSpPr>
      <dsp:spPr>
        <a:xfrm rot="8100000">
          <a:off x="79274" y="521528"/>
          <a:ext cx="332835" cy="332835"/>
        </a:xfrm>
        <a:prstGeom prst="teardrop">
          <a:avLst>
            <a:gd name="adj" fmla="val 115000"/>
          </a:avLst>
        </a:prstGeom>
        <a:solidFill>
          <a:schemeClr val="accent2"/>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8226387-7FFD-8D4B-AB51-B1873CDCA018}">
      <dsp:nvSpPr>
        <dsp:cNvPr id="0" name=""/>
        <dsp:cNvSpPr/>
      </dsp:nvSpPr>
      <dsp:spPr>
        <a:xfrm>
          <a:off x="116249" y="558503"/>
          <a:ext cx="258885" cy="25888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19A1025-884C-754A-9F4F-4C15C8969A5F}">
      <dsp:nvSpPr>
        <dsp:cNvPr id="0" name=""/>
        <dsp:cNvSpPr/>
      </dsp:nvSpPr>
      <dsp:spPr>
        <a:xfrm>
          <a:off x="481042" y="923296"/>
          <a:ext cx="4553918" cy="1339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Black box added due to concern about possible neuropsychiatric effects such as depressed mood, suicidality, aggression and cardiovascular adverse effects such as nonfatal myocardial infarction</a:t>
          </a:r>
        </a:p>
      </dsp:txBody>
      <dsp:txXfrm>
        <a:off x="481042" y="923296"/>
        <a:ext cx="4553918" cy="1339685"/>
      </dsp:txXfrm>
    </dsp:sp>
    <dsp:sp modelId="{A5736A7D-1395-4B4F-9318-67125EC3CAB1}">
      <dsp:nvSpPr>
        <dsp:cNvPr id="0" name=""/>
        <dsp:cNvSpPr/>
      </dsp:nvSpPr>
      <dsp:spPr>
        <a:xfrm>
          <a:off x="481042" y="452596"/>
          <a:ext cx="4553918" cy="47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2009</a:t>
          </a:r>
        </a:p>
      </dsp:txBody>
      <dsp:txXfrm>
        <a:off x="481042" y="452596"/>
        <a:ext cx="4553918" cy="470700"/>
      </dsp:txXfrm>
    </dsp:sp>
    <dsp:sp modelId="{0D0C675F-7AA2-2645-804A-10F18490C154}">
      <dsp:nvSpPr>
        <dsp:cNvPr id="0" name=""/>
        <dsp:cNvSpPr/>
      </dsp:nvSpPr>
      <dsp:spPr>
        <a:xfrm>
          <a:off x="245692" y="923296"/>
          <a:ext cx="0" cy="133968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DF8BEF6-D924-124E-A39D-94E7102CFE2A}">
      <dsp:nvSpPr>
        <dsp:cNvPr id="0" name=""/>
        <dsp:cNvSpPr/>
      </dsp:nvSpPr>
      <dsp:spPr>
        <a:xfrm>
          <a:off x="202424" y="2220618"/>
          <a:ext cx="84726" cy="847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AFAC7F1-9E7B-A446-8396-F6F6A3E640C5}">
      <dsp:nvSpPr>
        <dsp:cNvPr id="0" name=""/>
        <dsp:cNvSpPr/>
      </dsp:nvSpPr>
      <dsp:spPr>
        <a:xfrm rot="18900000">
          <a:off x="2812008" y="3671598"/>
          <a:ext cx="332835" cy="332835"/>
        </a:xfrm>
        <a:prstGeom prst="teardrop">
          <a:avLst>
            <a:gd name="adj" fmla="val 115000"/>
          </a:avLst>
        </a:prstGeom>
        <a:solidFill>
          <a:schemeClr val="accent2"/>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FE11698-4B0B-314E-971C-1DBE12888868}">
      <dsp:nvSpPr>
        <dsp:cNvPr id="0" name=""/>
        <dsp:cNvSpPr/>
      </dsp:nvSpPr>
      <dsp:spPr>
        <a:xfrm>
          <a:off x="2848983" y="3708574"/>
          <a:ext cx="258885" cy="25888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DE80CEE-7F87-674D-853E-3AEE00BB1A38}">
      <dsp:nvSpPr>
        <dsp:cNvPr id="0" name=""/>
        <dsp:cNvSpPr/>
      </dsp:nvSpPr>
      <dsp:spPr>
        <a:xfrm>
          <a:off x="3213775" y="2262981"/>
          <a:ext cx="4553918" cy="1339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Additional label warnings concerning possible reaction to alcohol and the reports of seizures</a:t>
          </a:r>
        </a:p>
      </dsp:txBody>
      <dsp:txXfrm>
        <a:off x="3213775" y="2262981"/>
        <a:ext cx="4553918" cy="1339685"/>
      </dsp:txXfrm>
    </dsp:sp>
    <dsp:sp modelId="{4FD2F375-9A56-4744-AC10-259104B22E19}">
      <dsp:nvSpPr>
        <dsp:cNvPr id="0" name=""/>
        <dsp:cNvSpPr/>
      </dsp:nvSpPr>
      <dsp:spPr>
        <a:xfrm>
          <a:off x="3213775" y="3602666"/>
          <a:ext cx="4553918" cy="47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2015</a:t>
          </a:r>
        </a:p>
      </dsp:txBody>
      <dsp:txXfrm>
        <a:off x="3213775" y="3602666"/>
        <a:ext cx="4553918" cy="470700"/>
      </dsp:txXfrm>
    </dsp:sp>
    <dsp:sp modelId="{C4F25795-5644-794B-8F13-B1CF21CB0575}">
      <dsp:nvSpPr>
        <dsp:cNvPr id="0" name=""/>
        <dsp:cNvSpPr/>
      </dsp:nvSpPr>
      <dsp:spPr>
        <a:xfrm>
          <a:off x="2978425" y="2262981"/>
          <a:ext cx="0" cy="133968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8EA44FD-3899-CF4B-A9F0-F3CD12A262ED}">
      <dsp:nvSpPr>
        <dsp:cNvPr id="0" name=""/>
        <dsp:cNvSpPr/>
      </dsp:nvSpPr>
      <dsp:spPr>
        <a:xfrm>
          <a:off x="2935157" y="2220618"/>
          <a:ext cx="84726" cy="847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3F54D54-8889-2646-B8D0-31427F62B76C}">
      <dsp:nvSpPr>
        <dsp:cNvPr id="0" name=""/>
        <dsp:cNvSpPr/>
      </dsp:nvSpPr>
      <dsp:spPr>
        <a:xfrm rot="8100000">
          <a:off x="5544741" y="521528"/>
          <a:ext cx="332835" cy="33283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BDA3819-BF2C-BD4C-88DC-BA2AEE20094E}">
      <dsp:nvSpPr>
        <dsp:cNvPr id="0" name=""/>
        <dsp:cNvSpPr/>
      </dsp:nvSpPr>
      <dsp:spPr>
        <a:xfrm>
          <a:off x="5581716" y="558503"/>
          <a:ext cx="258885" cy="25888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1D0ACF61-F5CC-814E-808F-B73CBEE3BF84}">
      <dsp:nvSpPr>
        <dsp:cNvPr id="0" name=""/>
        <dsp:cNvSpPr/>
      </dsp:nvSpPr>
      <dsp:spPr>
        <a:xfrm>
          <a:off x="5946508" y="923296"/>
          <a:ext cx="4553918" cy="1339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Black box removed following EAGLES trial outcomes</a:t>
          </a:r>
        </a:p>
      </dsp:txBody>
      <dsp:txXfrm>
        <a:off x="5946508" y="923296"/>
        <a:ext cx="4553918" cy="1339685"/>
      </dsp:txXfrm>
    </dsp:sp>
    <dsp:sp modelId="{ED3E6FB4-ACD8-3346-9B62-E38F4D6B76DE}">
      <dsp:nvSpPr>
        <dsp:cNvPr id="0" name=""/>
        <dsp:cNvSpPr/>
      </dsp:nvSpPr>
      <dsp:spPr>
        <a:xfrm>
          <a:off x="5946508" y="452596"/>
          <a:ext cx="4553918" cy="47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2016</a:t>
          </a:r>
        </a:p>
      </dsp:txBody>
      <dsp:txXfrm>
        <a:off x="5946508" y="452596"/>
        <a:ext cx="4553918" cy="470700"/>
      </dsp:txXfrm>
    </dsp:sp>
    <dsp:sp modelId="{AC572262-8907-2445-AE5B-AF93C348F30F}">
      <dsp:nvSpPr>
        <dsp:cNvPr id="0" name=""/>
        <dsp:cNvSpPr/>
      </dsp:nvSpPr>
      <dsp:spPr>
        <a:xfrm>
          <a:off x="5711158" y="923296"/>
          <a:ext cx="0" cy="133968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4211916-0A87-1341-92E5-C43C576C5266}">
      <dsp:nvSpPr>
        <dsp:cNvPr id="0" name=""/>
        <dsp:cNvSpPr/>
      </dsp:nvSpPr>
      <dsp:spPr>
        <a:xfrm>
          <a:off x="5667890" y="2220618"/>
          <a:ext cx="84726" cy="847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F5618-1B38-4F49-97D8-3F4B3DC5155F}">
      <dsp:nvSpPr>
        <dsp:cNvPr id="0" name=""/>
        <dsp:cNvSpPr/>
      </dsp:nvSpPr>
      <dsp:spPr>
        <a:xfrm>
          <a:off x="0" y="283956"/>
          <a:ext cx="10972800" cy="27783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1611" tIns="374904" rIns="851611"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Using varenicline rather than a nicotine patch </a:t>
          </a:r>
        </a:p>
        <a:p>
          <a:pPr marL="228600" lvl="1" indent="-228600" algn="l" defTabSz="1066800">
            <a:lnSpc>
              <a:spcPct val="90000"/>
            </a:lnSpc>
            <a:spcBef>
              <a:spcPct val="0"/>
            </a:spcBef>
            <a:spcAft>
              <a:spcPct val="15000"/>
            </a:spcAft>
            <a:buChar char="•"/>
          </a:pPr>
          <a:r>
            <a:rPr lang="en-US" sz="2400" kern="1200" dirty="0"/>
            <a:t>Using varenicline rather than bupropion </a:t>
          </a:r>
        </a:p>
        <a:p>
          <a:pPr marL="228600" lvl="1" indent="-228600" algn="l" defTabSz="1066800">
            <a:lnSpc>
              <a:spcPct val="90000"/>
            </a:lnSpc>
            <a:spcBef>
              <a:spcPct val="0"/>
            </a:spcBef>
            <a:spcAft>
              <a:spcPct val="15000"/>
            </a:spcAft>
            <a:buChar char="•"/>
          </a:pPr>
          <a:r>
            <a:rPr lang="en-US" sz="2400" kern="1200" dirty="0"/>
            <a:t>Using varenicline rather than a nicotine patch in adults with a comorbid psychiatric condition </a:t>
          </a:r>
        </a:p>
        <a:p>
          <a:pPr marL="228600" lvl="1" indent="-228600" algn="l" defTabSz="1066800">
            <a:lnSpc>
              <a:spcPct val="90000"/>
            </a:lnSpc>
            <a:spcBef>
              <a:spcPct val="0"/>
            </a:spcBef>
            <a:spcAft>
              <a:spcPct val="15000"/>
            </a:spcAft>
            <a:buChar char="•"/>
          </a:pPr>
          <a:r>
            <a:rPr lang="en-US" sz="2400" kern="1200" dirty="0"/>
            <a:t>Initiating varenicline in adults even if they are unready to quit </a:t>
          </a:r>
        </a:p>
        <a:p>
          <a:pPr marL="228600" lvl="1" indent="-228600" algn="l" defTabSz="1066800">
            <a:lnSpc>
              <a:spcPct val="90000"/>
            </a:lnSpc>
            <a:spcBef>
              <a:spcPct val="0"/>
            </a:spcBef>
            <a:spcAft>
              <a:spcPct val="15000"/>
            </a:spcAft>
            <a:buChar char="•"/>
          </a:pPr>
          <a:r>
            <a:rPr lang="en-US" sz="2400" kern="1200" dirty="0"/>
            <a:t>Extending treatment duration to greater than 12 weeks. </a:t>
          </a:r>
        </a:p>
      </dsp:txBody>
      <dsp:txXfrm>
        <a:off x="0" y="283956"/>
        <a:ext cx="10972800" cy="2778300"/>
      </dsp:txXfrm>
    </dsp:sp>
    <dsp:sp modelId="{C0EE5BEA-402A-7847-92B4-B3AEE14BC7D3}">
      <dsp:nvSpPr>
        <dsp:cNvPr id="0" name=""/>
        <dsp:cNvSpPr/>
      </dsp:nvSpPr>
      <dsp:spPr>
        <a:xfrm>
          <a:off x="548640" y="18276"/>
          <a:ext cx="7680960"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1244600">
            <a:lnSpc>
              <a:spcPct val="90000"/>
            </a:lnSpc>
            <a:spcBef>
              <a:spcPct val="0"/>
            </a:spcBef>
            <a:spcAft>
              <a:spcPct val="35000"/>
            </a:spcAft>
            <a:buNone/>
          </a:pPr>
          <a:r>
            <a:rPr lang="en-US" sz="2800" kern="1200" dirty="0"/>
            <a:t>Strong Recommendations Include </a:t>
          </a:r>
        </a:p>
      </dsp:txBody>
      <dsp:txXfrm>
        <a:off x="574579" y="44215"/>
        <a:ext cx="7629082" cy="479482"/>
      </dsp:txXfrm>
    </dsp:sp>
    <dsp:sp modelId="{958ED5CA-699D-8C4B-AE74-FBFAF67A7B26}">
      <dsp:nvSpPr>
        <dsp:cNvPr id="0" name=""/>
        <dsp:cNvSpPr/>
      </dsp:nvSpPr>
      <dsp:spPr>
        <a:xfrm>
          <a:off x="0" y="3425137"/>
          <a:ext cx="10972800" cy="16159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1611" tIns="374904" rIns="851611"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Combining a nicotine patch with varenicline rather than using varenicline alone  </a:t>
          </a:r>
        </a:p>
        <a:p>
          <a:pPr marL="228600" lvl="1" indent="-228600" algn="l" defTabSz="1066800">
            <a:lnSpc>
              <a:spcPct val="90000"/>
            </a:lnSpc>
            <a:spcBef>
              <a:spcPct val="0"/>
            </a:spcBef>
            <a:spcAft>
              <a:spcPct val="15000"/>
            </a:spcAft>
            <a:buChar char="•"/>
          </a:pPr>
          <a:r>
            <a:rPr lang="en-US" sz="2400" kern="1200" dirty="0"/>
            <a:t>Using varenicline rather than electronic cigarettes. </a:t>
          </a:r>
        </a:p>
      </dsp:txBody>
      <dsp:txXfrm>
        <a:off x="0" y="3425137"/>
        <a:ext cx="10972800" cy="1615950"/>
      </dsp:txXfrm>
    </dsp:sp>
    <dsp:sp modelId="{470EA98E-6905-4742-8245-7523889D7147}">
      <dsp:nvSpPr>
        <dsp:cNvPr id="0" name=""/>
        <dsp:cNvSpPr/>
      </dsp:nvSpPr>
      <dsp:spPr>
        <a:xfrm>
          <a:off x="548640" y="3159456"/>
          <a:ext cx="7680960"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1244600">
            <a:lnSpc>
              <a:spcPct val="90000"/>
            </a:lnSpc>
            <a:spcBef>
              <a:spcPct val="0"/>
            </a:spcBef>
            <a:spcAft>
              <a:spcPct val="35000"/>
            </a:spcAft>
            <a:buNone/>
          </a:pPr>
          <a:r>
            <a:rPr lang="en-US" sz="2800" kern="1200" dirty="0"/>
            <a:t>Conditional Recommendations Include </a:t>
          </a:r>
        </a:p>
      </dsp:txBody>
      <dsp:txXfrm>
        <a:off x="574579" y="3185395"/>
        <a:ext cx="7629082"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B7A47-6990-D445-ACCF-452658D08B99}">
      <dsp:nvSpPr>
        <dsp:cNvPr id="0" name=""/>
        <dsp:cNvSpPr/>
      </dsp:nvSpPr>
      <dsp:spPr>
        <a:xfrm>
          <a:off x="3003632" y="-263112"/>
          <a:ext cx="2146134" cy="218280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ASK</a:t>
          </a:r>
        </a:p>
      </dsp:txBody>
      <dsp:txXfrm>
        <a:off x="3317926" y="56552"/>
        <a:ext cx="1517546" cy="1543473"/>
      </dsp:txXfrm>
    </dsp:sp>
    <dsp:sp modelId="{32B0A089-D88A-F542-BE60-8302641A495A}">
      <dsp:nvSpPr>
        <dsp:cNvPr id="0" name=""/>
        <dsp:cNvSpPr/>
      </dsp:nvSpPr>
      <dsp:spPr>
        <a:xfrm rot="2160000">
          <a:off x="4991924" y="1277331"/>
          <a:ext cx="174994" cy="55895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4996937" y="1373693"/>
        <a:ext cx="122496" cy="335371"/>
      </dsp:txXfrm>
    </dsp:sp>
    <dsp:sp modelId="{0E9C73DF-FB10-5040-A6DC-9B56FFE2CD10}">
      <dsp:nvSpPr>
        <dsp:cNvPr id="0" name=""/>
        <dsp:cNvSpPr/>
      </dsp:nvSpPr>
      <dsp:spPr>
        <a:xfrm>
          <a:off x="5017090" y="1199749"/>
          <a:ext cx="2146134" cy="2182801"/>
        </a:xfrm>
        <a:prstGeom prst="ellipse">
          <a:avLst/>
        </a:prstGeom>
        <a:solidFill>
          <a:schemeClr val="accent5">
            <a:hueOff val="893527"/>
            <a:satOff val="-4101"/>
            <a:lumOff val="-14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ADVISE</a:t>
          </a:r>
        </a:p>
      </dsp:txBody>
      <dsp:txXfrm>
        <a:off x="5331384" y="1519413"/>
        <a:ext cx="1517546" cy="1543473"/>
      </dsp:txXfrm>
    </dsp:sp>
    <dsp:sp modelId="{DF9D9E58-A2F3-BE4C-A83C-C4006D91B214}">
      <dsp:nvSpPr>
        <dsp:cNvPr id="0" name=""/>
        <dsp:cNvSpPr/>
      </dsp:nvSpPr>
      <dsp:spPr>
        <a:xfrm rot="6480000">
          <a:off x="5625025" y="3190738"/>
          <a:ext cx="164062" cy="558953"/>
        </a:xfrm>
        <a:prstGeom prst="rightArrow">
          <a:avLst>
            <a:gd name="adj1" fmla="val 60000"/>
            <a:gd name="adj2" fmla="val 50000"/>
          </a:avLst>
        </a:prstGeom>
        <a:solidFill>
          <a:schemeClr val="accent5">
            <a:hueOff val="893527"/>
            <a:satOff val="-4101"/>
            <a:lumOff val="-14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5657239" y="3279124"/>
        <a:ext cx="114843" cy="335371"/>
      </dsp:txXfrm>
    </dsp:sp>
    <dsp:sp modelId="{BF51E38B-7FDF-2248-9D8C-69AB34BEB10F}">
      <dsp:nvSpPr>
        <dsp:cNvPr id="0" name=""/>
        <dsp:cNvSpPr/>
      </dsp:nvSpPr>
      <dsp:spPr>
        <a:xfrm>
          <a:off x="4248018" y="3566711"/>
          <a:ext cx="2146134" cy="2182801"/>
        </a:xfrm>
        <a:prstGeom prst="ellipse">
          <a:avLst/>
        </a:prstGeom>
        <a:solidFill>
          <a:schemeClr val="accent5">
            <a:hueOff val="1787054"/>
            <a:satOff val="-8203"/>
            <a:lumOff val="-28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ASSESS</a:t>
          </a:r>
        </a:p>
      </dsp:txBody>
      <dsp:txXfrm>
        <a:off x="4562312" y="3886375"/>
        <a:ext cx="1517546" cy="1543473"/>
      </dsp:txXfrm>
    </dsp:sp>
    <dsp:sp modelId="{1330D727-B677-F84E-89FF-20590DC3FAD4}">
      <dsp:nvSpPr>
        <dsp:cNvPr id="0" name=""/>
        <dsp:cNvSpPr/>
      </dsp:nvSpPr>
      <dsp:spPr>
        <a:xfrm rot="10800000">
          <a:off x="3991036" y="4378635"/>
          <a:ext cx="181600" cy="558953"/>
        </a:xfrm>
        <a:prstGeom prst="rightArrow">
          <a:avLst>
            <a:gd name="adj1" fmla="val 60000"/>
            <a:gd name="adj2" fmla="val 50000"/>
          </a:avLst>
        </a:prstGeom>
        <a:solidFill>
          <a:schemeClr val="accent5">
            <a:hueOff val="1787054"/>
            <a:satOff val="-8203"/>
            <a:lumOff val="-28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4045516" y="4490426"/>
        <a:ext cx="127120" cy="335371"/>
      </dsp:txXfrm>
    </dsp:sp>
    <dsp:sp modelId="{C8AC5248-D661-4143-919A-B524F8BF4777}">
      <dsp:nvSpPr>
        <dsp:cNvPr id="0" name=""/>
        <dsp:cNvSpPr/>
      </dsp:nvSpPr>
      <dsp:spPr>
        <a:xfrm>
          <a:off x="1759241" y="3566711"/>
          <a:ext cx="2146134" cy="2182801"/>
        </a:xfrm>
        <a:prstGeom prst="ellipse">
          <a:avLst/>
        </a:prstGeom>
        <a:solidFill>
          <a:schemeClr val="accent5">
            <a:hueOff val="2680581"/>
            <a:satOff val="-12304"/>
            <a:lumOff val="-42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ASSIST</a:t>
          </a:r>
        </a:p>
      </dsp:txBody>
      <dsp:txXfrm>
        <a:off x="2073535" y="3886375"/>
        <a:ext cx="1517546" cy="1543473"/>
      </dsp:txXfrm>
    </dsp:sp>
    <dsp:sp modelId="{F185DACA-9EE2-674C-BB86-6657F5287CCC}">
      <dsp:nvSpPr>
        <dsp:cNvPr id="0" name=""/>
        <dsp:cNvSpPr/>
      </dsp:nvSpPr>
      <dsp:spPr>
        <a:xfrm rot="15120008">
          <a:off x="2367179" y="3199570"/>
          <a:ext cx="164061" cy="558953"/>
        </a:xfrm>
        <a:prstGeom prst="rightArrow">
          <a:avLst>
            <a:gd name="adj1" fmla="val 60000"/>
            <a:gd name="adj2" fmla="val 50000"/>
          </a:avLst>
        </a:prstGeom>
        <a:solidFill>
          <a:schemeClr val="accent5">
            <a:hueOff val="2680581"/>
            <a:satOff val="-12304"/>
            <a:lumOff val="-42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2399393" y="3334766"/>
        <a:ext cx="114843" cy="335371"/>
      </dsp:txXfrm>
    </dsp:sp>
    <dsp:sp modelId="{43185018-F336-EF4E-811D-AF12A8059CA1}">
      <dsp:nvSpPr>
        <dsp:cNvPr id="0" name=""/>
        <dsp:cNvSpPr/>
      </dsp:nvSpPr>
      <dsp:spPr>
        <a:xfrm>
          <a:off x="990175" y="1199749"/>
          <a:ext cx="2146134" cy="2182801"/>
        </a:xfrm>
        <a:prstGeom prst="ellipse">
          <a:avLst/>
        </a:prstGeom>
        <a:solidFill>
          <a:schemeClr val="accent5">
            <a:hueOff val="3574108"/>
            <a:satOff val="-16406"/>
            <a:lumOff val="-56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ARRANGE</a:t>
          </a:r>
        </a:p>
      </dsp:txBody>
      <dsp:txXfrm>
        <a:off x="1304469" y="1519413"/>
        <a:ext cx="1517546" cy="1543473"/>
      </dsp:txXfrm>
    </dsp:sp>
    <dsp:sp modelId="{DB71B117-4F2E-F143-9C84-A03D6232C34F}">
      <dsp:nvSpPr>
        <dsp:cNvPr id="0" name=""/>
        <dsp:cNvSpPr/>
      </dsp:nvSpPr>
      <dsp:spPr>
        <a:xfrm rot="19440000">
          <a:off x="2978467" y="1283153"/>
          <a:ext cx="174994" cy="558953"/>
        </a:xfrm>
        <a:prstGeom prst="rightArrow">
          <a:avLst>
            <a:gd name="adj1" fmla="val 60000"/>
            <a:gd name="adj2" fmla="val 50000"/>
          </a:avLst>
        </a:prstGeom>
        <a:solidFill>
          <a:schemeClr val="accent5">
            <a:hueOff val="3574108"/>
            <a:satOff val="-16406"/>
            <a:lumOff val="-568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983480" y="1410373"/>
        <a:ext cx="122496" cy="3353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C7E95-93E9-5040-8372-FAD3AA6A3ED3}">
      <dsp:nvSpPr>
        <dsp:cNvPr id="0" name=""/>
        <dsp:cNvSpPr/>
      </dsp:nvSpPr>
      <dsp:spPr>
        <a:xfrm>
          <a:off x="3429" y="263431"/>
          <a:ext cx="3343274" cy="128154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(1) Prescribe FDA-approved pharmacotherapy </a:t>
          </a:r>
        </a:p>
      </dsp:txBody>
      <dsp:txXfrm>
        <a:off x="3429" y="263431"/>
        <a:ext cx="3343274" cy="1281549"/>
      </dsp:txXfrm>
    </dsp:sp>
    <dsp:sp modelId="{138BB689-69FB-ED42-9049-8EFB77C73648}">
      <dsp:nvSpPr>
        <dsp:cNvPr id="0" name=""/>
        <dsp:cNvSpPr/>
      </dsp:nvSpPr>
      <dsp:spPr>
        <a:xfrm>
          <a:off x="3429" y="1544981"/>
          <a:ext cx="3343274" cy="27175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chemeClr val="tx2"/>
              </a:solidFill>
            </a:rPr>
            <a:t>First-line treatment </a:t>
          </a:r>
        </a:p>
        <a:p>
          <a:pPr marL="457200" lvl="2" indent="-228600" algn="l" defTabSz="889000">
            <a:lnSpc>
              <a:spcPct val="90000"/>
            </a:lnSpc>
            <a:spcBef>
              <a:spcPct val="0"/>
            </a:spcBef>
            <a:spcAft>
              <a:spcPct val="15000"/>
            </a:spcAft>
            <a:buChar char="•"/>
          </a:pPr>
          <a:r>
            <a:rPr lang="en-US" sz="2000" kern="1200" dirty="0"/>
            <a:t>Varenicline </a:t>
          </a:r>
          <a:r>
            <a:rPr lang="en-US" sz="2000" b="1" i="1" kern="1200" dirty="0"/>
            <a:t>or </a:t>
          </a:r>
          <a:endParaRPr lang="en-US" sz="2000" kern="1200" dirty="0"/>
        </a:p>
        <a:p>
          <a:pPr marL="457200" lvl="2" indent="-228600" algn="l" defTabSz="889000">
            <a:lnSpc>
              <a:spcPct val="90000"/>
            </a:lnSpc>
            <a:spcBef>
              <a:spcPct val="0"/>
            </a:spcBef>
            <a:spcAft>
              <a:spcPct val="15000"/>
            </a:spcAft>
            <a:buChar char="•"/>
          </a:pPr>
          <a:r>
            <a:rPr lang="en-US" sz="2000" kern="1200"/>
            <a:t>Combination of nicotine replacement products</a:t>
          </a:r>
          <a:br>
            <a:rPr lang="en-US" sz="2000" kern="1200"/>
          </a:br>
          <a:r>
            <a:rPr lang="en-US" sz="2000" kern="1200"/>
            <a:t>(patch + choice of lozenge, gum, inhaler, or nasal spray as needed to control cravings) </a:t>
          </a:r>
        </a:p>
      </dsp:txBody>
      <dsp:txXfrm>
        <a:off x="3429" y="1544981"/>
        <a:ext cx="3343274" cy="2717550"/>
      </dsp:txXfrm>
    </dsp:sp>
    <dsp:sp modelId="{A32B095F-131F-DA4E-8800-35C22677F02A}">
      <dsp:nvSpPr>
        <dsp:cNvPr id="0" name=""/>
        <dsp:cNvSpPr/>
      </dsp:nvSpPr>
      <dsp:spPr>
        <a:xfrm>
          <a:off x="3814762" y="263431"/>
          <a:ext cx="3343274" cy="128154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i="0" kern="1200" dirty="0"/>
            <a:t>(2) If patient preference or first-line treatment intolerance or contraindication </a:t>
          </a:r>
        </a:p>
      </dsp:txBody>
      <dsp:txXfrm>
        <a:off x="3814762" y="263431"/>
        <a:ext cx="3343274" cy="1281549"/>
      </dsp:txXfrm>
    </dsp:sp>
    <dsp:sp modelId="{030F2C0F-2C58-8247-BDBF-107ADC4F8F9D}">
      <dsp:nvSpPr>
        <dsp:cNvPr id="0" name=""/>
        <dsp:cNvSpPr/>
      </dsp:nvSpPr>
      <dsp:spPr>
        <a:xfrm>
          <a:off x="3814762" y="1544981"/>
          <a:ext cx="3343274" cy="27175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chemeClr val="tx2"/>
              </a:solidFill>
            </a:rPr>
            <a:t>Second-line treatment </a:t>
          </a:r>
        </a:p>
        <a:p>
          <a:pPr marL="457200" lvl="2" indent="-228600" algn="l" defTabSz="889000">
            <a:lnSpc>
              <a:spcPct val="90000"/>
            </a:lnSpc>
            <a:spcBef>
              <a:spcPct val="0"/>
            </a:spcBef>
            <a:spcAft>
              <a:spcPct val="15000"/>
            </a:spcAft>
            <a:buChar char="•"/>
          </a:pPr>
          <a:r>
            <a:rPr lang="en-US" sz="2000" kern="1200" dirty="0"/>
            <a:t>Single nicotine replacement product</a:t>
          </a:r>
          <a:br>
            <a:rPr lang="en-US" sz="2000" kern="1200" dirty="0"/>
          </a:br>
          <a:r>
            <a:rPr lang="en-US" sz="2000" kern="1200" dirty="0"/>
            <a:t>(patch, lozenge, gum, inhaler, or nasal spray) </a:t>
          </a:r>
          <a:r>
            <a:rPr lang="en-US" sz="2000" b="1" i="1" kern="1200" dirty="0"/>
            <a:t>or </a:t>
          </a:r>
          <a:endParaRPr lang="en-US" sz="2000" kern="1200" dirty="0"/>
        </a:p>
        <a:p>
          <a:pPr marL="457200" lvl="2" indent="-228600" algn="l" defTabSz="889000">
            <a:lnSpc>
              <a:spcPct val="90000"/>
            </a:lnSpc>
            <a:spcBef>
              <a:spcPct val="0"/>
            </a:spcBef>
            <a:spcAft>
              <a:spcPct val="15000"/>
            </a:spcAft>
            <a:buChar char="•"/>
          </a:pPr>
          <a:r>
            <a:rPr lang="en-US" sz="2000" kern="1200"/>
            <a:t>Bupropion</a:t>
          </a:r>
        </a:p>
      </dsp:txBody>
      <dsp:txXfrm>
        <a:off x="3814762" y="1544981"/>
        <a:ext cx="3343274" cy="2717550"/>
      </dsp:txXfrm>
    </dsp:sp>
    <dsp:sp modelId="{9AC60615-4A63-C04A-BBDF-9741EBCFAF17}">
      <dsp:nvSpPr>
        <dsp:cNvPr id="0" name=""/>
        <dsp:cNvSpPr/>
      </dsp:nvSpPr>
      <dsp:spPr>
        <a:xfrm>
          <a:off x="7626096" y="263431"/>
          <a:ext cx="3343274" cy="128154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i="0" kern="1200" dirty="0"/>
            <a:t>(3) If single agent is not sufficient to achieve abstinence </a:t>
          </a:r>
        </a:p>
      </dsp:txBody>
      <dsp:txXfrm>
        <a:off x="7626096" y="263431"/>
        <a:ext cx="3343274" cy="1281549"/>
      </dsp:txXfrm>
    </dsp:sp>
    <dsp:sp modelId="{A19DB550-E6A7-EB48-9984-4E2608FA5519}">
      <dsp:nvSpPr>
        <dsp:cNvPr id="0" name=""/>
        <dsp:cNvSpPr/>
      </dsp:nvSpPr>
      <dsp:spPr>
        <a:xfrm>
          <a:off x="7626096" y="1544981"/>
          <a:ext cx="3343274" cy="27175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chemeClr val="tx2"/>
              </a:solidFill>
            </a:rPr>
            <a:t>Consider combining categories of FDA-approved drugs </a:t>
          </a:r>
        </a:p>
        <a:p>
          <a:pPr marL="457200" lvl="2" indent="-228600" algn="l" defTabSz="889000">
            <a:lnSpc>
              <a:spcPct val="90000"/>
            </a:lnSpc>
            <a:spcBef>
              <a:spcPct val="0"/>
            </a:spcBef>
            <a:spcAft>
              <a:spcPct val="15000"/>
            </a:spcAft>
            <a:buChar char="•"/>
          </a:pPr>
          <a:r>
            <a:rPr lang="en-US" sz="2000" kern="1200" dirty="0"/>
            <a:t>Varenicline + nicotine replacement product </a:t>
          </a:r>
        </a:p>
        <a:p>
          <a:pPr marL="457200" lvl="2" indent="-228600" algn="l" defTabSz="889000">
            <a:lnSpc>
              <a:spcPct val="90000"/>
            </a:lnSpc>
            <a:spcBef>
              <a:spcPct val="0"/>
            </a:spcBef>
            <a:spcAft>
              <a:spcPct val="15000"/>
            </a:spcAft>
            <a:buChar char="•"/>
          </a:pPr>
          <a:r>
            <a:rPr lang="en-US" sz="2000" kern="1200"/>
            <a:t>Varenicline + bupropion</a:t>
          </a:r>
        </a:p>
        <a:p>
          <a:pPr marL="457200" lvl="2" indent="-228600" algn="l" defTabSz="889000">
            <a:lnSpc>
              <a:spcPct val="90000"/>
            </a:lnSpc>
            <a:spcBef>
              <a:spcPct val="0"/>
            </a:spcBef>
            <a:spcAft>
              <a:spcPct val="15000"/>
            </a:spcAft>
            <a:buChar char="•"/>
          </a:pPr>
          <a:r>
            <a:rPr lang="en-US" sz="2000" kern="1200"/>
            <a:t>Bupropion + nicotine replacement product </a:t>
          </a:r>
        </a:p>
      </dsp:txBody>
      <dsp:txXfrm>
        <a:off x="7626096" y="1544981"/>
        <a:ext cx="3343274" cy="27175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7665C-9A5C-7344-82E7-828A10DAADF5}">
      <dsp:nvSpPr>
        <dsp:cNvPr id="0" name=""/>
        <dsp:cNvSpPr/>
      </dsp:nvSpPr>
      <dsp:spPr>
        <a:xfrm>
          <a:off x="705775" y="270"/>
          <a:ext cx="3633737" cy="21802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Motivational Enhancement</a:t>
          </a:r>
        </a:p>
      </dsp:txBody>
      <dsp:txXfrm>
        <a:off x="705775" y="270"/>
        <a:ext cx="3633737" cy="2180242"/>
      </dsp:txXfrm>
    </dsp:sp>
    <dsp:sp modelId="{54BD2A4B-BBE1-FB4B-B12F-3F9506CE3A2C}">
      <dsp:nvSpPr>
        <dsp:cNvPr id="0" name=""/>
        <dsp:cNvSpPr/>
      </dsp:nvSpPr>
      <dsp:spPr>
        <a:xfrm>
          <a:off x="4702886" y="270"/>
          <a:ext cx="3633737" cy="21802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i="0" kern="1200" baseline="0" dirty="0"/>
            <a:t>Cognitive Behavioral Therapy and Variants</a:t>
          </a:r>
          <a:endParaRPr lang="en-US" sz="3400" kern="1200" dirty="0"/>
        </a:p>
      </dsp:txBody>
      <dsp:txXfrm>
        <a:off x="4702886" y="270"/>
        <a:ext cx="3633737" cy="2180242"/>
      </dsp:txXfrm>
    </dsp:sp>
    <dsp:sp modelId="{BD9BA7CC-8F61-F542-A9A6-32F404412E42}">
      <dsp:nvSpPr>
        <dsp:cNvPr id="0" name=""/>
        <dsp:cNvSpPr/>
      </dsp:nvSpPr>
      <dsp:spPr>
        <a:xfrm>
          <a:off x="2704331" y="2543886"/>
          <a:ext cx="3633737" cy="21802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i="0" kern="1200" baseline="0" dirty="0"/>
            <a:t>Contingency Management</a:t>
          </a:r>
          <a:endParaRPr lang="en-US" sz="3400" kern="1200" dirty="0"/>
        </a:p>
      </dsp:txBody>
      <dsp:txXfrm>
        <a:off x="2704331" y="2543886"/>
        <a:ext cx="3633737" cy="218024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74992-156A-4C4F-A55D-013F981391D8}" type="datetimeFigureOut">
              <a:rPr lang="en-US" smtClean="0"/>
              <a:t>2/24/2022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8A56C2-1D69-7A4A-A4E8-F12175693FE2}" type="slidenum">
              <a:rPr lang="en-US" smtClean="0"/>
              <a:t>‹#›</a:t>
            </a:fld>
            <a:endParaRPr lang="en-US"/>
          </a:p>
        </p:txBody>
      </p:sp>
    </p:spTree>
    <p:extLst>
      <p:ext uri="{BB962C8B-B14F-4D97-AF65-F5344CB8AC3E}">
        <p14:creationId xmlns:p14="http://schemas.microsoft.com/office/powerpoint/2010/main" val="26510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da.gov/drugs/drug-safety-and-availability/fda-updates-and-press-announcements-nitrosamine-varenicline-chantix"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pubs.acs.org/doi/10.1021/acs.jmedchem.0c02120" TargetMode="External"/><Relationship Id="rId5" Type="http://schemas.openxmlformats.org/officeDocument/2006/relationships/hyperlink" Target="https://pubs.acs.org/doi/10.1021/acs.joc.0c02774" TargetMode="External"/><Relationship Id="rId4" Type="http://schemas.openxmlformats.org/officeDocument/2006/relationships/hyperlink" Target="https://cdn.pfizer.com/pfizercom/2021-09/Press-Release-Chantix-All-Lots-16SEP21.pdf?JTi.179qjytJBu2MVYPYt.dWuN8ic5Vx"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da.gov/drugs/drug-safety-and-availability/fda-updates-and-press-announcements-nitrosamine-varenicline-chantix"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pubs.acs.org/doi/10.1021/acs.jmedchem.0c02120" TargetMode="External"/><Relationship Id="rId5" Type="http://schemas.openxmlformats.org/officeDocument/2006/relationships/hyperlink" Target="https://pubs.acs.org/doi/10.1021/acs.joc.0c02774" TargetMode="External"/><Relationship Id="rId4" Type="http://schemas.openxmlformats.org/officeDocument/2006/relationships/hyperlink" Target="https://cdn.pfizer.com/pfizercom/2021-09/Press-Release-Chantix-All-Lots-16SEP21.pdf?JTi.179qjytJBu2MVYPYt.dWuN8ic5Vx"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bhthechange.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dc.gov/nchs/data/nvsr/nvsr67/nvsr67_05.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7623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 afternoon, everyone and welcome to today’s webinar “Varenicline as a Smoking Cessation Tool for Long-Term Recovery”. </a:t>
            </a:r>
          </a:p>
          <a:p>
            <a:pPr defTabSz="476230">
              <a:defRPr/>
            </a:pPr>
            <a:endParaRPr lang="en-US" dirty="0"/>
          </a:p>
        </p:txBody>
      </p:sp>
      <p:sp>
        <p:nvSpPr>
          <p:cNvPr id="4" name="Slide Number Placeholder 3"/>
          <p:cNvSpPr>
            <a:spLocks noGrp="1"/>
          </p:cNvSpPr>
          <p:nvPr>
            <p:ph type="sldNum" sz="quarter" idx="10"/>
          </p:nvPr>
        </p:nvSpPr>
        <p:spPr/>
        <p:txBody>
          <a:bodyPr/>
          <a:lstStyle/>
          <a:p>
            <a:pPr marL="0" marR="0" lvl="0" indent="0" algn="r" defTabSz="952462" rtl="0" eaLnBrk="1" fontAlgn="auto" latinLnBrk="0" hangingPunct="1">
              <a:lnSpc>
                <a:spcPct val="100000"/>
              </a:lnSpc>
              <a:spcBef>
                <a:spcPts val="0"/>
              </a:spcBef>
              <a:spcAft>
                <a:spcPts val="0"/>
              </a:spcAft>
              <a:buClrTx/>
              <a:buSzTx/>
              <a:buFontTx/>
              <a:buNone/>
              <a:tabLst/>
              <a:defRPr/>
            </a:pPr>
            <a:fld id="{AE6A25D7-046B-4AF3-B2EF-BD9DD58C01A4}" type="slidenum">
              <a:rPr kumimoji="0" lang="en-US" alt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52462" rtl="0" eaLnBrk="1" fontAlgn="auto" latinLnBrk="0" hangingPunct="1">
                <a:lnSpc>
                  <a:spcPct val="100000"/>
                </a:lnSpc>
                <a:spcBef>
                  <a:spcPts val="0"/>
                </a:spcBef>
                <a:spcAft>
                  <a:spcPts val="0"/>
                </a:spcAft>
                <a:buClrTx/>
                <a:buSzTx/>
                <a:buFontTx/>
                <a:buNone/>
                <a:tabLst/>
                <a:defRPr/>
              </a:pPr>
              <a:t>1</a:t>
            </a:fld>
            <a:endParaRPr kumimoji="0" lang="en-US" alt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829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Training Notes:</a:t>
            </a:r>
          </a:p>
          <a:p>
            <a:endParaRPr lang="en-US" dirty="0"/>
          </a:p>
          <a:p>
            <a:pPr marL="241653" indent="-241653">
              <a:buFont typeface="+mj-lt"/>
              <a:buAutoNum type="arabicParenR"/>
            </a:pPr>
            <a:r>
              <a:rPr lang="en-US" dirty="0"/>
              <a:t>Research shows</a:t>
            </a:r>
            <a:r>
              <a:rPr lang="en-US" baseline="0" dirty="0"/>
              <a:t> that tobacco cessation treatment works (Fiore et al., 2008). </a:t>
            </a:r>
          </a:p>
          <a:p>
            <a:pPr marL="241653" indent="-241653">
              <a:buFont typeface="+mj-lt"/>
              <a:buAutoNum type="arabicParenR"/>
            </a:pPr>
            <a:endParaRPr lang="en-US" baseline="0" dirty="0"/>
          </a:p>
          <a:p>
            <a:pPr marL="241653" indent="-241653">
              <a:buFont typeface="+mj-lt"/>
              <a:buAutoNum type="arabicParenR"/>
            </a:pPr>
            <a:r>
              <a:rPr lang="en-US" sz="1200" b="0" i="0" u="none" strike="noStrike" kern="1200" dirty="0">
                <a:solidFill>
                  <a:schemeClr val="tx1"/>
                </a:solidFill>
                <a:effectLst/>
                <a:latin typeface="+mn-lt"/>
                <a:ea typeface="+mn-ea"/>
                <a:cs typeface="+mn-cs"/>
              </a:rPr>
              <a:t>Clinical Practice Guideline Treating Tobacco Use and Dependence 2008 Update Panel, Liaisons, and Staff. A clinical practice guideline for treating tobacco use and dependence: 2008 update. A U.S. Public Health Service report. Am J </a:t>
            </a:r>
            <a:r>
              <a:rPr lang="en-US" sz="1200" b="0" i="0" u="none" strike="noStrike" kern="1200" dirty="0" err="1">
                <a:solidFill>
                  <a:schemeClr val="tx1"/>
                </a:solidFill>
                <a:effectLst/>
                <a:latin typeface="+mn-lt"/>
                <a:ea typeface="+mn-ea"/>
                <a:cs typeface="+mn-cs"/>
              </a:rPr>
              <a:t>Prev</a:t>
            </a:r>
            <a:r>
              <a:rPr lang="en-US" sz="1200" b="0" i="0" u="none" strike="noStrike" kern="1200" dirty="0">
                <a:solidFill>
                  <a:schemeClr val="tx1"/>
                </a:solidFill>
                <a:effectLst/>
                <a:latin typeface="+mn-lt"/>
                <a:ea typeface="+mn-ea"/>
                <a:cs typeface="+mn-cs"/>
              </a:rPr>
              <a:t> Med. 2008 Aug;35(2):158-76.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10.1016/j.amepre.2008.04.009. PMID: 18617085; PMCID: PMC4465757.</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4C155A1-EE47-4E5D-B20B-201AA4BB1783}" type="slidenum">
              <a:rPr lang="en-US" smtClean="0"/>
              <a:pPr>
                <a:defRPr/>
              </a:pPr>
              <a:t>10</a:t>
            </a:fld>
            <a:endParaRPr lang="en-US"/>
          </a:p>
        </p:txBody>
      </p:sp>
    </p:spTree>
    <p:extLst>
      <p:ext uri="{BB962C8B-B14F-4D97-AF65-F5344CB8AC3E}">
        <p14:creationId xmlns:p14="http://schemas.microsoft.com/office/powerpoint/2010/main" val="3834652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arenR"/>
              <a:defRPr/>
            </a:pPr>
            <a:endParaRPr lang="en-US" dirty="0">
              <a:latin typeface="+mn-lt"/>
            </a:endParaRPr>
          </a:p>
        </p:txBody>
      </p:sp>
      <p:sp>
        <p:nvSpPr>
          <p:cNvPr id="4" name="Slide Number Placeholder 3"/>
          <p:cNvSpPr>
            <a:spLocks noGrp="1"/>
          </p:cNvSpPr>
          <p:nvPr>
            <p:ph type="sldNum" sz="quarter" idx="10"/>
          </p:nvPr>
        </p:nvSpPr>
        <p:spPr/>
        <p:txBody>
          <a:bodyPr/>
          <a:lstStyle/>
          <a:p>
            <a:fld id="{B0F32B9C-A817-4647-8B48-9AF77AC8837D}" type="slidenum">
              <a:rPr lang="en-US" smtClean="0"/>
              <a:pPr/>
              <a:t>11</a:t>
            </a:fld>
            <a:endParaRPr lang="en-US" dirty="0"/>
          </a:p>
        </p:txBody>
      </p:sp>
    </p:spTree>
    <p:extLst>
      <p:ext uri="{BB962C8B-B14F-4D97-AF65-F5344CB8AC3E}">
        <p14:creationId xmlns:p14="http://schemas.microsoft.com/office/powerpoint/2010/main" val="1751258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32B9C-A817-4647-8B48-9AF77AC8837D}" type="slidenum">
              <a:rPr lang="en-US" smtClean="0"/>
              <a:pPr/>
              <a:t>12</a:t>
            </a:fld>
            <a:endParaRPr lang="en-US" dirty="0"/>
          </a:p>
        </p:txBody>
      </p:sp>
    </p:spTree>
    <p:extLst>
      <p:ext uri="{BB962C8B-B14F-4D97-AF65-F5344CB8AC3E}">
        <p14:creationId xmlns:p14="http://schemas.microsoft.com/office/powerpoint/2010/main" val="3149436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US" dirty="0">
              <a:cs typeface="Times New Roman" pitchFamily="18" charset="0"/>
            </a:endParaRPr>
          </a:p>
        </p:txBody>
      </p:sp>
      <p:sp>
        <p:nvSpPr>
          <p:cNvPr id="4" name="Slide Number Placeholder 3"/>
          <p:cNvSpPr>
            <a:spLocks noGrp="1"/>
          </p:cNvSpPr>
          <p:nvPr>
            <p:ph type="sldNum" sz="quarter" idx="10"/>
          </p:nvPr>
        </p:nvSpPr>
        <p:spPr/>
        <p:txBody>
          <a:bodyPr/>
          <a:lstStyle/>
          <a:p>
            <a:fld id="{B0F32B9C-A817-4647-8B48-9AF77AC8837D}" type="slidenum">
              <a:rPr lang="en-US" smtClean="0"/>
              <a:pPr/>
              <a:t>13</a:t>
            </a:fld>
            <a:endParaRPr lang="en-US" dirty="0"/>
          </a:p>
        </p:txBody>
      </p:sp>
    </p:spTree>
    <p:extLst>
      <p:ext uri="{BB962C8B-B14F-4D97-AF65-F5344CB8AC3E}">
        <p14:creationId xmlns:p14="http://schemas.microsoft.com/office/powerpoint/2010/main" val="197857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32B9C-A817-4647-8B48-9AF77AC8837D}" type="slidenum">
              <a:rPr lang="en-US" smtClean="0"/>
              <a:pPr/>
              <a:t>14</a:t>
            </a:fld>
            <a:endParaRPr lang="en-US" dirty="0"/>
          </a:p>
        </p:txBody>
      </p:sp>
    </p:spTree>
    <p:extLst>
      <p:ext uri="{BB962C8B-B14F-4D97-AF65-F5344CB8AC3E}">
        <p14:creationId xmlns:p14="http://schemas.microsoft.com/office/powerpoint/2010/main" val="599027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15</a:t>
            </a:fld>
            <a:endParaRPr lang="en-US"/>
          </a:p>
        </p:txBody>
      </p:sp>
    </p:spTree>
    <p:extLst>
      <p:ext uri="{BB962C8B-B14F-4D97-AF65-F5344CB8AC3E}">
        <p14:creationId xmlns:p14="http://schemas.microsoft.com/office/powerpoint/2010/main" val="3149184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16</a:t>
            </a:fld>
            <a:endParaRPr lang="en-US"/>
          </a:p>
        </p:txBody>
      </p:sp>
    </p:spTree>
    <p:extLst>
      <p:ext uri="{BB962C8B-B14F-4D97-AF65-F5344CB8AC3E}">
        <p14:creationId xmlns:p14="http://schemas.microsoft.com/office/powerpoint/2010/main" val="2509975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17</a:t>
            </a:fld>
            <a:endParaRPr lang="en-US"/>
          </a:p>
        </p:txBody>
      </p:sp>
    </p:spTree>
    <p:extLst>
      <p:ext uri="{BB962C8B-B14F-4D97-AF65-F5344CB8AC3E}">
        <p14:creationId xmlns:p14="http://schemas.microsoft.com/office/powerpoint/2010/main" val="3345463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4DD8B58-2E72-2D4D-A278-E62754DF8711}"/>
              </a:ext>
            </a:extLst>
          </p:cNvPr>
          <p:cNvSpPr>
            <a:spLocks noGrp="1" noChangeArrowheads="1"/>
          </p:cNvSpPr>
          <p:nvPr>
            <p:ph type="sldNum" sz="quarter" idx="5"/>
          </p:nvPr>
        </p:nvSpPr>
        <p:spPr>
          <a:ln/>
        </p:spPr>
        <p:txBody>
          <a:bodyPr/>
          <a:lstStyle/>
          <a:p>
            <a:r>
              <a:rPr lang="en-US" altLang="en-US"/>
              <a:t>Lotrel 				A1357.</a:t>
            </a:r>
            <a:fld id="{A002AC99-C311-8D4E-A2D8-8FF16295206D}" type="slidenum">
              <a:rPr lang="en-US" altLang="en-US"/>
              <a:pPr/>
              <a:t>18</a:t>
            </a:fld>
            <a:r>
              <a:rPr lang="en-US" altLang="en-US"/>
              <a:t>			</a:t>
            </a:r>
            <a:fld id="{3A407619-709C-3E4C-93CB-37F9837A1C5E}" type="datetime1">
              <a:rPr lang="en-US" altLang="en-US"/>
              <a:pPr/>
              <a:t>2/24/2022</a:t>
            </a:fld>
            <a:endParaRPr lang="en-US" altLang="en-US"/>
          </a:p>
        </p:txBody>
      </p:sp>
      <p:sp>
        <p:nvSpPr>
          <p:cNvPr id="1562626" name="Rectangle 7">
            <a:extLst>
              <a:ext uri="{FF2B5EF4-FFF2-40B4-BE49-F238E27FC236}">
                <a16:creationId xmlns:a16="http://schemas.microsoft.com/office/drawing/2014/main" id="{EE718D9E-7D54-4044-89EA-6E5E4707E35A}"/>
              </a:ext>
            </a:extLst>
          </p:cNvPr>
          <p:cNvSpPr txBox="1">
            <a:spLocks noGrp="1" noChangeArrowheads="1"/>
          </p:cNvSpPr>
          <p:nvPr/>
        </p:nvSpPr>
        <p:spPr bwMode="auto">
          <a:xfrm>
            <a:off x="5259388" y="6645275"/>
            <a:ext cx="40227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1" tIns="46578" rIns="93151" bIns="46578" anchor="b"/>
          <a:lstStyle>
            <a:lvl1pPr defTabSz="931863" eaLnBrk="0" hangingPunct="0">
              <a:defRPr sz="2400">
                <a:solidFill>
                  <a:schemeClr val="tx1"/>
                </a:solidFill>
                <a:latin typeface="Times New Roman" panose="02020603050405020304" pitchFamily="18" charset="0"/>
              </a:defRPr>
            </a:lvl1pPr>
            <a:lvl2pPr marL="742950" indent="-285750" defTabSz="931863" eaLnBrk="0" hangingPunct="0">
              <a:defRPr sz="2400">
                <a:solidFill>
                  <a:schemeClr val="tx1"/>
                </a:solidFill>
                <a:latin typeface="Times New Roman" panose="02020603050405020304" pitchFamily="18" charset="0"/>
              </a:defRPr>
            </a:lvl2pPr>
            <a:lvl3pPr marL="1143000" indent="-228600" defTabSz="931863" eaLnBrk="0" hangingPunct="0">
              <a:defRPr sz="2400">
                <a:solidFill>
                  <a:schemeClr val="tx1"/>
                </a:solidFill>
                <a:latin typeface="Times New Roman" panose="02020603050405020304" pitchFamily="18" charset="0"/>
              </a:defRPr>
            </a:lvl3pPr>
            <a:lvl4pPr marL="1600200" indent="-228600" defTabSz="931863" eaLnBrk="0" hangingPunct="0">
              <a:defRPr sz="2400">
                <a:solidFill>
                  <a:schemeClr val="tx1"/>
                </a:solidFill>
                <a:latin typeface="Times New Roman" panose="02020603050405020304" pitchFamily="18" charset="0"/>
              </a:defRPr>
            </a:lvl4pPr>
            <a:lvl5pPr marL="2057400" indent="-228600" defTabSz="931863" eaLnBrk="0" hangingPunct="0">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0C59BF86-ADC5-D646-B903-DA8468B07C78}" type="slidenum">
              <a:rPr lang="en-US" altLang="en-US" sz="1200"/>
              <a:pPr algn="r" eaLnBrk="1" hangingPunct="1"/>
              <a:t>18</a:t>
            </a:fld>
            <a:endParaRPr lang="en-US" altLang="en-US" sz="1200"/>
          </a:p>
        </p:txBody>
      </p:sp>
      <p:sp>
        <p:nvSpPr>
          <p:cNvPr id="1562627" name="Rectangle 7">
            <a:extLst>
              <a:ext uri="{FF2B5EF4-FFF2-40B4-BE49-F238E27FC236}">
                <a16:creationId xmlns:a16="http://schemas.microsoft.com/office/drawing/2014/main" id="{CA3B163E-2ED7-4548-9EA7-E2CB71708F62}"/>
              </a:ext>
            </a:extLst>
          </p:cNvPr>
          <p:cNvSpPr>
            <a:spLocks noGrp="1" noRot="1" noChangeAspect="1" noChangeArrowheads="1" noTextEdit="1"/>
          </p:cNvSpPr>
          <p:nvPr>
            <p:ph type="sldImg"/>
          </p:nvPr>
        </p:nvSpPr>
        <p:spPr>
          <a:xfrm>
            <a:off x="2309813" y="523875"/>
            <a:ext cx="4665662" cy="2625725"/>
          </a:xfrm>
          <a:ln/>
        </p:spPr>
      </p:sp>
      <p:sp>
        <p:nvSpPr>
          <p:cNvPr id="1562628" name="Rectangle 8">
            <a:extLst>
              <a:ext uri="{FF2B5EF4-FFF2-40B4-BE49-F238E27FC236}">
                <a16:creationId xmlns:a16="http://schemas.microsoft.com/office/drawing/2014/main" id="{355799B4-E06D-3F46-93F7-72C864343E55}"/>
              </a:ext>
            </a:extLst>
          </p:cNvPr>
          <p:cNvSpPr>
            <a:spLocks noGrp="1" noChangeArrowheads="1"/>
          </p:cNvSpPr>
          <p:nvPr>
            <p:ph type="body" idx="1"/>
          </p:nvPr>
        </p:nvSpPr>
        <p:spPr bwMode="auto">
          <a:xfrm>
            <a:off x="925513" y="3324225"/>
            <a:ext cx="7431087" cy="3148013"/>
          </a:xfrm>
          <a:prstGeom prst="rect">
            <a:avLst/>
          </a:prstGeom>
          <a:solidFill>
            <a:srgbClr val="FFFFFF"/>
          </a:solidFill>
          <a:ln>
            <a:solidFill>
              <a:srgbClr val="000000"/>
            </a:solidFill>
            <a:miter lim="800000"/>
            <a:headEnd/>
            <a:tailEnd/>
          </a:ln>
        </p:spPr>
        <p:txBody>
          <a:bodyPr lIns="93151" tIns="46578" rIns="93151" bIns="46578"/>
          <a:lstStyle/>
          <a:p>
            <a:pPr marL="190500" indent="-190500" eaLnBrk="1" hangingPunct="1"/>
            <a:endParaRPr lang="en-US" altLang="en-US" dirty="0"/>
          </a:p>
          <a:p>
            <a:pPr marL="190500" indent="-190500" eaLnBrk="1" hangingPunct="1"/>
            <a:r>
              <a:rPr lang="en-US" altLang="en-US" dirty="0"/>
              <a:t>Reference</a:t>
            </a:r>
          </a:p>
          <a:p>
            <a:pPr marL="190500" indent="-190500" eaLnBrk="1" hangingPunct="1">
              <a:buFontTx/>
              <a:buAutoNum type="arabicPeriod"/>
            </a:pPr>
            <a:r>
              <a:rPr lang="en-US" altLang="en-US" b="1" dirty="0"/>
              <a:t>Cahill K, Stead LF, Lancaster T. Nicotine receptor partial agonists for smoking cessation. </a:t>
            </a:r>
            <a:br>
              <a:rPr lang="en-US" altLang="en-US" b="1" dirty="0"/>
            </a:br>
            <a:r>
              <a:rPr lang="en-US" altLang="en-US" b="1" i="1" dirty="0"/>
              <a:t>Cochrane Database of Systematic Reviews. </a:t>
            </a:r>
            <a:r>
              <a:rPr lang="en-US" altLang="en-US" b="1" dirty="0"/>
              <a:t>2007, Issue 1. Art. No.: CD006103. DOI: 10.1002/14651858.CD006103.pub2. </a:t>
            </a:r>
          </a:p>
        </p:txBody>
      </p:sp>
      <p:sp>
        <p:nvSpPr>
          <p:cNvPr id="1562629" name="Text Box 4">
            <a:extLst>
              <a:ext uri="{FF2B5EF4-FFF2-40B4-BE49-F238E27FC236}">
                <a16:creationId xmlns:a16="http://schemas.microsoft.com/office/drawing/2014/main" id="{28C14A4F-E83D-C649-A85A-DEF806F18851}"/>
              </a:ext>
            </a:extLst>
          </p:cNvPr>
          <p:cNvSpPr txBox="1">
            <a:spLocks noChangeArrowheads="1"/>
          </p:cNvSpPr>
          <p:nvPr>
            <p:custDataLst>
              <p:tags r:id="rId1"/>
            </p:custDataLst>
          </p:nvPr>
        </p:nvSpPr>
        <p:spPr bwMode="blackWhite">
          <a:xfrm>
            <a:off x="0" y="1606550"/>
            <a:ext cx="147320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90285" bIns="0" anchor="ctr">
            <a:spAutoFit/>
          </a:bodyPr>
          <a:lstStyle>
            <a:lvl1pPr defTabSz="915988" eaLnBrk="0" hangingPunct="0">
              <a:defRPr sz="2400">
                <a:solidFill>
                  <a:schemeClr val="tx1"/>
                </a:solidFill>
                <a:latin typeface="Times New Roman" panose="02020603050405020304" pitchFamily="18" charset="0"/>
              </a:defRPr>
            </a:lvl1pPr>
            <a:lvl2pPr marL="742950" indent="-285750" defTabSz="915988" eaLnBrk="0" hangingPunct="0">
              <a:defRPr sz="2400">
                <a:solidFill>
                  <a:schemeClr val="tx1"/>
                </a:solidFill>
                <a:latin typeface="Times New Roman" panose="02020603050405020304" pitchFamily="18" charset="0"/>
              </a:defRPr>
            </a:lvl2pPr>
            <a:lvl3pPr marL="1143000" indent="-228600" defTabSz="915988" eaLnBrk="0" hangingPunct="0">
              <a:defRPr sz="2400">
                <a:solidFill>
                  <a:schemeClr val="tx1"/>
                </a:solidFill>
                <a:latin typeface="Times New Roman" panose="02020603050405020304" pitchFamily="18" charset="0"/>
              </a:defRPr>
            </a:lvl3pPr>
            <a:lvl4pPr marL="1600200" indent="-228600" defTabSz="915988" eaLnBrk="0" hangingPunct="0">
              <a:defRPr sz="2400">
                <a:solidFill>
                  <a:schemeClr val="tx1"/>
                </a:solidFill>
                <a:latin typeface="Times New Roman" panose="02020603050405020304" pitchFamily="18" charset="0"/>
              </a:defRPr>
            </a:lvl4pPr>
            <a:lvl5pPr marL="2057400" indent="-228600" defTabSz="915988" eaLnBrk="0" hangingPunct="0">
              <a:defRPr sz="24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lnSpc>
                <a:spcPct val="95000"/>
              </a:lnSpc>
              <a:spcBef>
                <a:spcPct val="15000"/>
              </a:spcBef>
            </a:pPr>
            <a:r>
              <a:rPr lang="en-US" altLang="en-US" sz="800">
                <a:solidFill>
                  <a:srgbClr val="FF9900"/>
                </a:solidFill>
                <a:latin typeface="Arial" panose="020B0604020202020204" pitchFamily="34" charset="0"/>
              </a:rPr>
              <a:t>Cahill/6/1/3/1-3, 9-10, 13-16</a:t>
            </a:r>
          </a:p>
        </p:txBody>
      </p:sp>
      <p:sp>
        <p:nvSpPr>
          <p:cNvPr id="1562630" name="Text Box 5">
            <a:extLst>
              <a:ext uri="{FF2B5EF4-FFF2-40B4-BE49-F238E27FC236}">
                <a16:creationId xmlns:a16="http://schemas.microsoft.com/office/drawing/2014/main" id="{B0498879-2040-5F49-8384-C1BAF6DA72BD}"/>
              </a:ext>
            </a:extLst>
          </p:cNvPr>
          <p:cNvSpPr txBox="1">
            <a:spLocks noChangeArrowheads="1"/>
          </p:cNvSpPr>
          <p:nvPr>
            <p:custDataLst>
              <p:tags r:id="rId2"/>
            </p:custDataLst>
          </p:nvPr>
        </p:nvSpPr>
        <p:spPr bwMode="blackWhite">
          <a:xfrm>
            <a:off x="0" y="3748088"/>
            <a:ext cx="11239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90285" bIns="0" anchor="ctr">
            <a:spAutoFit/>
          </a:bodyPr>
          <a:lstStyle>
            <a:lvl1pPr defTabSz="915988" eaLnBrk="0" hangingPunct="0">
              <a:defRPr sz="2400">
                <a:solidFill>
                  <a:schemeClr val="tx1"/>
                </a:solidFill>
                <a:latin typeface="Times New Roman" panose="02020603050405020304" pitchFamily="18" charset="0"/>
              </a:defRPr>
            </a:lvl1pPr>
            <a:lvl2pPr marL="742950" indent="-285750" defTabSz="915988" eaLnBrk="0" hangingPunct="0">
              <a:defRPr sz="2400">
                <a:solidFill>
                  <a:schemeClr val="tx1"/>
                </a:solidFill>
                <a:latin typeface="Times New Roman" panose="02020603050405020304" pitchFamily="18" charset="0"/>
              </a:defRPr>
            </a:lvl2pPr>
            <a:lvl3pPr marL="1143000" indent="-228600" defTabSz="915988" eaLnBrk="0" hangingPunct="0">
              <a:defRPr sz="2400">
                <a:solidFill>
                  <a:schemeClr val="tx1"/>
                </a:solidFill>
                <a:latin typeface="Times New Roman" panose="02020603050405020304" pitchFamily="18" charset="0"/>
              </a:defRPr>
            </a:lvl3pPr>
            <a:lvl4pPr marL="1600200" indent="-228600" defTabSz="915988" eaLnBrk="0" hangingPunct="0">
              <a:defRPr sz="2400">
                <a:solidFill>
                  <a:schemeClr val="tx1"/>
                </a:solidFill>
                <a:latin typeface="Times New Roman" panose="02020603050405020304" pitchFamily="18" charset="0"/>
              </a:defRPr>
            </a:lvl4pPr>
            <a:lvl5pPr marL="2057400" indent="-228600" defTabSz="915988" eaLnBrk="0" hangingPunct="0">
              <a:defRPr sz="24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lnSpc>
                <a:spcPct val="95000"/>
              </a:lnSpc>
              <a:spcBef>
                <a:spcPct val="15000"/>
              </a:spcBef>
            </a:pPr>
            <a:r>
              <a:rPr lang="en-US" altLang="en-US" sz="700">
                <a:solidFill>
                  <a:srgbClr val="FF9900"/>
                </a:solidFill>
                <a:latin typeface="Arial" panose="020B0604020202020204" pitchFamily="34" charset="0"/>
              </a:rPr>
              <a:t>Ref 1/ Cahill/6/1/3/</a:t>
            </a:r>
            <a:br>
              <a:rPr lang="en-US" altLang="en-US" sz="700">
                <a:solidFill>
                  <a:srgbClr val="FF9900"/>
                </a:solidFill>
                <a:latin typeface="Arial" panose="020B0604020202020204" pitchFamily="34" charset="0"/>
              </a:rPr>
            </a:br>
            <a:r>
              <a:rPr lang="en-US" altLang="en-US" sz="700">
                <a:solidFill>
                  <a:srgbClr val="FF9900"/>
                </a:solidFill>
                <a:latin typeface="Arial" panose="020B0604020202020204" pitchFamily="34" charset="0"/>
              </a:rPr>
              <a:t>9-10</a:t>
            </a:r>
          </a:p>
        </p:txBody>
      </p:sp>
      <p:sp>
        <p:nvSpPr>
          <p:cNvPr id="1562631" name="Text Box 6">
            <a:extLst>
              <a:ext uri="{FF2B5EF4-FFF2-40B4-BE49-F238E27FC236}">
                <a16:creationId xmlns:a16="http://schemas.microsoft.com/office/drawing/2014/main" id="{AE53E760-F995-1644-8764-B834739BB8F1}"/>
              </a:ext>
            </a:extLst>
          </p:cNvPr>
          <p:cNvSpPr txBox="1">
            <a:spLocks noChangeArrowheads="1"/>
          </p:cNvSpPr>
          <p:nvPr>
            <p:custDataLst>
              <p:tags r:id="rId3"/>
            </p:custDataLst>
          </p:nvPr>
        </p:nvSpPr>
        <p:spPr bwMode="blackWhite">
          <a:xfrm>
            <a:off x="0" y="3973513"/>
            <a:ext cx="11239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90285" bIns="0" anchor="ctr">
            <a:spAutoFit/>
          </a:bodyPr>
          <a:lstStyle>
            <a:lvl1pPr defTabSz="915988" eaLnBrk="0" hangingPunct="0">
              <a:defRPr sz="2400">
                <a:solidFill>
                  <a:schemeClr val="tx1"/>
                </a:solidFill>
                <a:latin typeface="Times New Roman" panose="02020603050405020304" pitchFamily="18" charset="0"/>
              </a:defRPr>
            </a:lvl1pPr>
            <a:lvl2pPr marL="742950" indent="-285750" defTabSz="915988" eaLnBrk="0" hangingPunct="0">
              <a:defRPr sz="2400">
                <a:solidFill>
                  <a:schemeClr val="tx1"/>
                </a:solidFill>
                <a:latin typeface="Times New Roman" panose="02020603050405020304" pitchFamily="18" charset="0"/>
              </a:defRPr>
            </a:lvl2pPr>
            <a:lvl3pPr marL="1143000" indent="-228600" defTabSz="915988" eaLnBrk="0" hangingPunct="0">
              <a:defRPr sz="2400">
                <a:solidFill>
                  <a:schemeClr val="tx1"/>
                </a:solidFill>
                <a:latin typeface="Times New Roman" panose="02020603050405020304" pitchFamily="18" charset="0"/>
              </a:defRPr>
            </a:lvl3pPr>
            <a:lvl4pPr marL="1600200" indent="-228600" defTabSz="915988" eaLnBrk="0" hangingPunct="0">
              <a:defRPr sz="2400">
                <a:solidFill>
                  <a:schemeClr val="tx1"/>
                </a:solidFill>
                <a:latin typeface="Times New Roman" panose="02020603050405020304" pitchFamily="18" charset="0"/>
              </a:defRPr>
            </a:lvl4pPr>
            <a:lvl5pPr marL="2057400" indent="-228600" defTabSz="915988" eaLnBrk="0" hangingPunct="0">
              <a:defRPr sz="24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lnSpc>
                <a:spcPct val="95000"/>
              </a:lnSpc>
              <a:spcBef>
                <a:spcPct val="15000"/>
              </a:spcBef>
            </a:pPr>
            <a:r>
              <a:rPr lang="en-US" altLang="en-US" sz="700">
                <a:solidFill>
                  <a:srgbClr val="FF9900"/>
                </a:solidFill>
                <a:latin typeface="Arial" panose="020B0604020202020204" pitchFamily="34" charset="0"/>
              </a:rPr>
              <a:t>Ref 1 Cahill/6/1/3/13-16</a:t>
            </a:r>
          </a:p>
        </p:txBody>
      </p:sp>
      <p:sp>
        <p:nvSpPr>
          <p:cNvPr id="1562632" name="AutoShape 9">
            <a:extLst>
              <a:ext uri="{FF2B5EF4-FFF2-40B4-BE49-F238E27FC236}">
                <a16:creationId xmlns:a16="http://schemas.microsoft.com/office/drawing/2014/main" id="{1E3753F6-C9C3-AD46-A1DE-0B4A8B2B65A4}"/>
              </a:ext>
            </a:extLst>
          </p:cNvPr>
          <p:cNvSpPr>
            <a:spLocks/>
          </p:cNvSpPr>
          <p:nvPr/>
        </p:nvSpPr>
        <p:spPr bwMode="blackWhite">
          <a:xfrm>
            <a:off x="1368425" y="1417638"/>
            <a:ext cx="260350" cy="284162"/>
          </a:xfrm>
          <a:prstGeom prst="leftBracket">
            <a:avLst>
              <a:gd name="adj" fmla="val 0"/>
            </a:avLst>
          </a:prstGeom>
          <a:noFill/>
          <a:ln w="127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i="1">
                <a:solidFill>
                  <a:schemeClr val="tx1"/>
                </a:solidFill>
                <a:latin typeface="Arial" pitchFamily="34" charset="0"/>
                <a:ea typeface="MS PGothic" pitchFamily="34" charset="-128"/>
              </a:defRPr>
            </a:lvl1pPr>
            <a:lvl2pPr marL="783144" indent="-301209">
              <a:defRPr sz="2500" i="1">
                <a:solidFill>
                  <a:schemeClr val="tx1"/>
                </a:solidFill>
                <a:latin typeface="Arial" pitchFamily="34" charset="0"/>
                <a:ea typeface="MS PGothic" pitchFamily="34" charset="-128"/>
              </a:defRPr>
            </a:lvl2pPr>
            <a:lvl3pPr marL="1204836" indent="-240967">
              <a:defRPr sz="2500" i="1">
                <a:solidFill>
                  <a:schemeClr val="tx1"/>
                </a:solidFill>
                <a:latin typeface="Arial" pitchFamily="34" charset="0"/>
                <a:ea typeface="MS PGothic" pitchFamily="34" charset="-128"/>
              </a:defRPr>
            </a:lvl3pPr>
            <a:lvl4pPr marL="1686771" indent="-240967">
              <a:defRPr sz="2500" i="1">
                <a:solidFill>
                  <a:schemeClr val="tx1"/>
                </a:solidFill>
                <a:latin typeface="Arial" pitchFamily="34" charset="0"/>
                <a:ea typeface="MS PGothic" pitchFamily="34" charset="-128"/>
              </a:defRPr>
            </a:lvl4pPr>
            <a:lvl5pPr marL="2168705" indent="-240967">
              <a:defRPr sz="2500" i="1">
                <a:solidFill>
                  <a:schemeClr val="tx1"/>
                </a:solidFill>
                <a:latin typeface="Arial" pitchFamily="34" charset="0"/>
                <a:ea typeface="MS PGothic" pitchFamily="34" charset="-128"/>
              </a:defRPr>
            </a:lvl5pPr>
            <a:lvl6pPr marL="2650640" indent="-240967" eaLnBrk="0" fontAlgn="base" hangingPunct="0">
              <a:spcBef>
                <a:spcPct val="0"/>
              </a:spcBef>
              <a:spcAft>
                <a:spcPct val="0"/>
              </a:spcAft>
              <a:defRPr sz="2500" i="1">
                <a:solidFill>
                  <a:schemeClr val="tx1"/>
                </a:solidFill>
                <a:latin typeface="Arial" pitchFamily="34" charset="0"/>
                <a:ea typeface="MS PGothic" pitchFamily="34" charset="-128"/>
              </a:defRPr>
            </a:lvl6pPr>
            <a:lvl7pPr marL="3132574" indent="-240967" eaLnBrk="0" fontAlgn="base" hangingPunct="0">
              <a:spcBef>
                <a:spcPct val="0"/>
              </a:spcBef>
              <a:spcAft>
                <a:spcPct val="0"/>
              </a:spcAft>
              <a:defRPr sz="2500" i="1">
                <a:solidFill>
                  <a:schemeClr val="tx1"/>
                </a:solidFill>
                <a:latin typeface="Arial" pitchFamily="34" charset="0"/>
                <a:ea typeface="MS PGothic" pitchFamily="34" charset="-128"/>
              </a:defRPr>
            </a:lvl7pPr>
            <a:lvl8pPr marL="3614509" indent="-240967" eaLnBrk="0" fontAlgn="base" hangingPunct="0">
              <a:spcBef>
                <a:spcPct val="0"/>
              </a:spcBef>
              <a:spcAft>
                <a:spcPct val="0"/>
              </a:spcAft>
              <a:defRPr sz="2500" i="1">
                <a:solidFill>
                  <a:schemeClr val="tx1"/>
                </a:solidFill>
                <a:latin typeface="Arial" pitchFamily="34" charset="0"/>
                <a:ea typeface="MS PGothic" pitchFamily="34" charset="-128"/>
              </a:defRPr>
            </a:lvl8pPr>
            <a:lvl9pPr marL="4096443" indent="-240967" eaLnBrk="0" fontAlgn="base" hangingPunct="0">
              <a:spcBef>
                <a:spcPct val="0"/>
              </a:spcBef>
              <a:spcAft>
                <a:spcPct val="0"/>
              </a:spcAft>
              <a:defRPr sz="2500" i="1">
                <a:solidFill>
                  <a:schemeClr val="tx1"/>
                </a:solidFill>
                <a:latin typeface="Arial" pitchFamily="34" charset="0"/>
                <a:ea typeface="MS PGothic" pitchFamily="34" charset="-128"/>
              </a:defRPr>
            </a:lvl9pPr>
          </a:lstStyle>
          <a:p>
            <a:fld id="{F0EA0222-ACFD-415D-94AA-42E9A2561E9F}" type="slidenum">
              <a:rPr lang="en-US" altLang="en-US" sz="1300" i="0">
                <a:latin typeface="Times New Roman" pitchFamily="18" charset="0"/>
              </a:rPr>
              <a:pPr/>
              <a:t>19</a:t>
            </a:fld>
            <a:endParaRPr lang="en-US" altLang="en-US" sz="1300" i="0">
              <a:latin typeface="Times New Roman" pitchFamily="18"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Training</a:t>
            </a:r>
            <a:r>
              <a:rPr lang="en-US" altLang="en-US" baseline="0" dirty="0"/>
              <a:t> Notes:</a:t>
            </a:r>
          </a:p>
          <a:p>
            <a:pPr marL="0" indent="0">
              <a:buFont typeface="+mj-lt"/>
              <a:buNone/>
            </a:pPr>
            <a:endParaRPr lang="en-US" altLang="en-US" dirty="0"/>
          </a:p>
        </p:txBody>
      </p:sp>
    </p:spTree>
    <p:extLst>
      <p:ext uri="{BB962C8B-B14F-4D97-AF65-F5344CB8AC3E}">
        <p14:creationId xmlns:p14="http://schemas.microsoft.com/office/powerpoint/2010/main" val="206331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National Council for Mental Wellbeing, welcome again and thank you for joining us today! My name is Hope Rothenberg, Project Coordinator and I will be serving as your moderator for today’s webinar. Also on the line are my colleagues, Tamanna Patel, Director of Practice Improvement and Samara Tahmid, Project Manager of Practice Improvement.</a:t>
            </a:r>
          </a:p>
        </p:txBody>
      </p:sp>
      <p:sp>
        <p:nvSpPr>
          <p:cNvPr id="4" name="Slide Number Placeholder 3"/>
          <p:cNvSpPr>
            <a:spLocks noGrp="1"/>
          </p:cNvSpPr>
          <p:nvPr>
            <p:ph type="sldNum" sz="quarter" idx="5"/>
          </p:nvPr>
        </p:nvSpPr>
        <p:spPr/>
        <p:txBody>
          <a:bodyPr/>
          <a:lstStyle/>
          <a:p>
            <a:fld id="{3302BF4A-A0DB-453B-B895-806EF754A933}" type="slidenum">
              <a:rPr lang="en-US" smtClean="0"/>
              <a:t>2</a:t>
            </a:fld>
            <a:endParaRPr lang="en-US"/>
          </a:p>
        </p:txBody>
      </p:sp>
    </p:spTree>
    <p:extLst>
      <p:ext uri="{BB962C8B-B14F-4D97-AF65-F5344CB8AC3E}">
        <p14:creationId xmlns:p14="http://schemas.microsoft.com/office/powerpoint/2010/main" val="3345361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Anthenelli</a:t>
            </a:r>
            <a:r>
              <a:rPr lang="en-US" sz="1200" b="0" i="0" u="none" strike="noStrike" kern="1200" dirty="0">
                <a:solidFill>
                  <a:schemeClr val="tx1"/>
                </a:solidFill>
                <a:effectLst/>
                <a:latin typeface="+mn-lt"/>
                <a:ea typeface="+mn-ea"/>
                <a:cs typeface="+mn-cs"/>
              </a:rPr>
              <a:t> RM, </a:t>
            </a:r>
            <a:r>
              <a:rPr lang="en-US" sz="1200" b="0" i="0" u="none" strike="noStrike" kern="1200" dirty="0" err="1">
                <a:solidFill>
                  <a:schemeClr val="tx1"/>
                </a:solidFill>
                <a:effectLst/>
                <a:latin typeface="+mn-lt"/>
                <a:ea typeface="+mn-ea"/>
                <a:cs typeface="+mn-cs"/>
              </a:rPr>
              <a:t>Benowitz</a:t>
            </a:r>
            <a:r>
              <a:rPr lang="en-US" sz="1200" b="0" i="0" u="none" strike="noStrike" kern="1200" dirty="0">
                <a:solidFill>
                  <a:schemeClr val="tx1"/>
                </a:solidFill>
                <a:effectLst/>
                <a:latin typeface="+mn-lt"/>
                <a:ea typeface="+mn-ea"/>
                <a:cs typeface="+mn-cs"/>
              </a:rPr>
              <a:t> NL, West R, St Aubin L, McRae T, Lawrence D, Ascher J, Russ C, </a:t>
            </a:r>
            <a:r>
              <a:rPr lang="en-US" sz="1200" b="0" i="0" u="none" strike="noStrike" kern="1200" dirty="0" err="1">
                <a:solidFill>
                  <a:schemeClr val="tx1"/>
                </a:solidFill>
                <a:effectLst/>
                <a:latin typeface="+mn-lt"/>
                <a:ea typeface="+mn-ea"/>
                <a:cs typeface="+mn-cs"/>
              </a:rPr>
              <a:t>Krishen</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Evins</a:t>
            </a:r>
            <a:r>
              <a:rPr lang="en-US" sz="1200" b="0" i="0" u="none" strike="noStrike" kern="1200" dirty="0">
                <a:solidFill>
                  <a:schemeClr val="tx1"/>
                </a:solidFill>
                <a:effectLst/>
                <a:latin typeface="+mn-lt"/>
                <a:ea typeface="+mn-ea"/>
                <a:cs typeface="+mn-cs"/>
              </a:rPr>
              <a:t> AE. Neuropsychiatric safety and efficacy of varenicline, bupropion, and nicotine patch in smokers with and without psychiatric disorders (EAGLES): a double-blind, </a:t>
            </a:r>
            <a:r>
              <a:rPr lang="en-US" sz="1200" b="0" i="0" u="none" strike="noStrike" kern="1200" dirty="0" err="1">
                <a:solidFill>
                  <a:schemeClr val="tx1"/>
                </a:solidFill>
                <a:effectLst/>
                <a:latin typeface="+mn-lt"/>
                <a:ea typeface="+mn-ea"/>
                <a:cs typeface="+mn-cs"/>
              </a:rPr>
              <a:t>randomised</a:t>
            </a:r>
            <a:r>
              <a:rPr lang="en-US" sz="1200" b="0" i="0" u="none" strike="noStrike" kern="1200" dirty="0">
                <a:solidFill>
                  <a:schemeClr val="tx1"/>
                </a:solidFill>
                <a:effectLst/>
                <a:latin typeface="+mn-lt"/>
                <a:ea typeface="+mn-ea"/>
                <a:cs typeface="+mn-cs"/>
              </a:rPr>
              <a:t>, placebo-controlled clinical trial. Lancet. 2016 Jun 18;387(10037):2507-20.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10.1016/S0140-6736(16)30272-0. </a:t>
            </a:r>
            <a:r>
              <a:rPr lang="en-US" sz="1200" b="0" i="0" u="none" strike="noStrike" kern="1200" dirty="0" err="1">
                <a:solidFill>
                  <a:schemeClr val="tx1"/>
                </a:solidFill>
                <a:effectLst/>
                <a:latin typeface="+mn-lt"/>
                <a:ea typeface="+mn-ea"/>
                <a:cs typeface="+mn-cs"/>
              </a:rPr>
              <a:t>Epub</a:t>
            </a:r>
            <a:r>
              <a:rPr lang="en-US" sz="1200" b="0" i="0" u="none" strike="noStrike" kern="1200" dirty="0">
                <a:solidFill>
                  <a:schemeClr val="tx1"/>
                </a:solidFill>
                <a:effectLst/>
                <a:latin typeface="+mn-lt"/>
                <a:ea typeface="+mn-ea"/>
                <a:cs typeface="+mn-cs"/>
              </a:rPr>
              <a:t> 2016 Apr 22. PMID: 27116918.</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F2456-15EA-4FF5-992B-E6C0163A7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893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Anthenelli</a:t>
            </a:r>
            <a:r>
              <a:rPr lang="en-US" sz="1200" b="0" i="0" u="none" strike="noStrike" kern="1200" dirty="0">
                <a:solidFill>
                  <a:schemeClr val="tx1"/>
                </a:solidFill>
                <a:effectLst/>
                <a:latin typeface="+mn-lt"/>
                <a:ea typeface="+mn-ea"/>
                <a:cs typeface="+mn-cs"/>
              </a:rPr>
              <a:t> RM, </a:t>
            </a:r>
            <a:r>
              <a:rPr lang="en-US" sz="1200" b="0" i="0" u="none" strike="noStrike" kern="1200" dirty="0" err="1">
                <a:solidFill>
                  <a:schemeClr val="tx1"/>
                </a:solidFill>
                <a:effectLst/>
                <a:latin typeface="+mn-lt"/>
                <a:ea typeface="+mn-ea"/>
                <a:cs typeface="+mn-cs"/>
              </a:rPr>
              <a:t>Benowitz</a:t>
            </a:r>
            <a:r>
              <a:rPr lang="en-US" sz="1200" b="0" i="0" u="none" strike="noStrike" kern="1200" dirty="0">
                <a:solidFill>
                  <a:schemeClr val="tx1"/>
                </a:solidFill>
                <a:effectLst/>
                <a:latin typeface="+mn-lt"/>
                <a:ea typeface="+mn-ea"/>
                <a:cs typeface="+mn-cs"/>
              </a:rPr>
              <a:t> NL, West R, St Aubin L, McRae T, Lawrence D, Ascher J, Russ C, </a:t>
            </a:r>
            <a:r>
              <a:rPr lang="en-US" sz="1200" b="0" i="0" u="none" strike="noStrike" kern="1200" dirty="0" err="1">
                <a:solidFill>
                  <a:schemeClr val="tx1"/>
                </a:solidFill>
                <a:effectLst/>
                <a:latin typeface="+mn-lt"/>
                <a:ea typeface="+mn-ea"/>
                <a:cs typeface="+mn-cs"/>
              </a:rPr>
              <a:t>Krishen</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Evins</a:t>
            </a:r>
            <a:r>
              <a:rPr lang="en-US" sz="1200" b="0" i="0" u="none" strike="noStrike" kern="1200" dirty="0">
                <a:solidFill>
                  <a:schemeClr val="tx1"/>
                </a:solidFill>
                <a:effectLst/>
                <a:latin typeface="+mn-lt"/>
                <a:ea typeface="+mn-ea"/>
                <a:cs typeface="+mn-cs"/>
              </a:rPr>
              <a:t> AE. Neuropsychiatric safety and efficacy of varenicline, bupropion, and nicotine patch in smokers with and without psychiatric disorders (EAGLES): a double-blind, </a:t>
            </a:r>
            <a:r>
              <a:rPr lang="en-US" sz="1200" b="0" i="0" u="none" strike="noStrike" kern="1200" dirty="0" err="1">
                <a:solidFill>
                  <a:schemeClr val="tx1"/>
                </a:solidFill>
                <a:effectLst/>
                <a:latin typeface="+mn-lt"/>
                <a:ea typeface="+mn-ea"/>
                <a:cs typeface="+mn-cs"/>
              </a:rPr>
              <a:t>randomised</a:t>
            </a:r>
            <a:r>
              <a:rPr lang="en-US" sz="1200" b="0" i="0" u="none" strike="noStrike" kern="1200" dirty="0">
                <a:solidFill>
                  <a:schemeClr val="tx1"/>
                </a:solidFill>
                <a:effectLst/>
                <a:latin typeface="+mn-lt"/>
                <a:ea typeface="+mn-ea"/>
                <a:cs typeface="+mn-cs"/>
              </a:rPr>
              <a:t>, placebo-controlled clinical trial. Lancet. 2016 Jun 18;387(10037):2507-20.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10.1016/S0140-6736(16)30272-0. </a:t>
            </a:r>
            <a:r>
              <a:rPr lang="en-US" sz="1200" b="0" i="0" u="none" strike="noStrike" kern="1200" dirty="0" err="1">
                <a:solidFill>
                  <a:schemeClr val="tx1"/>
                </a:solidFill>
                <a:effectLst/>
                <a:latin typeface="+mn-lt"/>
                <a:ea typeface="+mn-ea"/>
                <a:cs typeface="+mn-cs"/>
              </a:rPr>
              <a:t>Epub</a:t>
            </a:r>
            <a:r>
              <a:rPr lang="en-US" sz="1200" b="0" i="0" u="none" strike="noStrike" kern="1200" dirty="0">
                <a:solidFill>
                  <a:schemeClr val="tx1"/>
                </a:solidFill>
                <a:effectLst/>
                <a:latin typeface="+mn-lt"/>
                <a:ea typeface="+mn-ea"/>
                <a:cs typeface="+mn-cs"/>
              </a:rPr>
              <a:t> 2016 Apr 22. PMID: 27116918.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A56C2-1D69-7A4A-A4E8-F12175693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846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22</a:t>
            </a:fld>
            <a:endParaRPr lang="en-US"/>
          </a:p>
        </p:txBody>
      </p:sp>
    </p:spTree>
    <p:extLst>
      <p:ext uri="{BB962C8B-B14F-4D97-AF65-F5344CB8AC3E}">
        <p14:creationId xmlns:p14="http://schemas.microsoft.com/office/powerpoint/2010/main" val="4023360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Taylor GMJ, </a:t>
            </a:r>
            <a:r>
              <a:rPr lang="en-US" sz="1200" b="0" i="0" u="none" strike="noStrike" kern="1200" dirty="0" err="1">
                <a:solidFill>
                  <a:schemeClr val="tx1"/>
                </a:solidFill>
                <a:effectLst/>
                <a:latin typeface="+mn-lt"/>
                <a:ea typeface="+mn-ea"/>
                <a:cs typeface="+mn-cs"/>
              </a:rPr>
              <a:t>Itani</a:t>
            </a:r>
            <a:r>
              <a:rPr lang="en-US" sz="1200" b="0" i="0" u="none" strike="noStrike" kern="1200" dirty="0">
                <a:solidFill>
                  <a:schemeClr val="tx1"/>
                </a:solidFill>
                <a:effectLst/>
                <a:latin typeface="+mn-lt"/>
                <a:ea typeface="+mn-ea"/>
                <a:cs typeface="+mn-cs"/>
              </a:rPr>
              <a:t> T, Thomas KH, et al. Prescribing Prevalence, Effectiveness, and Mental Health Safety of Smoking Cessation Medicines in Patients With Mental Disorders. </a:t>
            </a:r>
            <a:r>
              <a:rPr lang="en-US" sz="1200" b="0" i="1" u="none" strike="noStrike" kern="1200" dirty="0">
                <a:solidFill>
                  <a:schemeClr val="tx1"/>
                </a:solidFill>
                <a:effectLst/>
                <a:latin typeface="+mn-lt"/>
                <a:ea typeface="+mn-ea"/>
                <a:cs typeface="+mn-cs"/>
              </a:rPr>
              <a:t>Nicotine </a:t>
            </a:r>
            <a:r>
              <a:rPr lang="en-US" sz="1200" b="0" i="1" u="none" strike="noStrike" kern="1200" dirty="0" err="1">
                <a:solidFill>
                  <a:schemeClr val="tx1"/>
                </a:solidFill>
                <a:effectLst/>
                <a:latin typeface="+mn-lt"/>
                <a:ea typeface="+mn-ea"/>
                <a:cs typeface="+mn-cs"/>
              </a:rPr>
              <a:t>Tob</a:t>
            </a:r>
            <a:r>
              <a:rPr lang="en-US" sz="1200" b="0" i="1" u="none" strike="noStrike" kern="1200" dirty="0">
                <a:solidFill>
                  <a:schemeClr val="tx1"/>
                </a:solidFill>
                <a:effectLst/>
                <a:latin typeface="+mn-lt"/>
                <a:ea typeface="+mn-ea"/>
                <a:cs typeface="+mn-cs"/>
              </a:rPr>
              <a:t> Res</a:t>
            </a:r>
            <a:r>
              <a:rPr lang="en-US" sz="1200" b="0" i="0" u="none" strike="noStrike" kern="1200" dirty="0">
                <a:solidFill>
                  <a:schemeClr val="tx1"/>
                </a:solidFill>
                <a:effectLst/>
                <a:latin typeface="+mn-lt"/>
                <a:ea typeface="+mn-ea"/>
                <a:cs typeface="+mn-cs"/>
              </a:rPr>
              <a:t>. 2020;22(1):48-57. doi:10.1093/</a:t>
            </a:r>
            <a:r>
              <a:rPr lang="en-US" sz="1200" b="0" i="0" u="none" strike="noStrike" kern="1200" dirty="0" err="1">
                <a:solidFill>
                  <a:schemeClr val="tx1"/>
                </a:solidFill>
                <a:effectLst/>
                <a:latin typeface="+mn-lt"/>
                <a:ea typeface="+mn-ea"/>
                <a:cs typeface="+mn-cs"/>
              </a:rPr>
              <a:t>ntr</a:t>
            </a:r>
            <a:r>
              <a:rPr lang="en-US" sz="1200" b="0" i="0" u="none" strike="noStrike" kern="1200" dirty="0">
                <a:solidFill>
                  <a:schemeClr val="tx1"/>
                </a:solidFill>
                <a:effectLst/>
                <a:latin typeface="+mn-lt"/>
                <a:ea typeface="+mn-ea"/>
                <a:cs typeface="+mn-cs"/>
              </a:rPr>
              <a:t>/ntz072</a:t>
            </a:r>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23</a:t>
            </a:fld>
            <a:endParaRPr lang="en-US"/>
          </a:p>
        </p:txBody>
      </p:sp>
    </p:spTree>
    <p:extLst>
      <p:ext uri="{BB962C8B-B14F-4D97-AF65-F5344CB8AC3E}">
        <p14:creationId xmlns:p14="http://schemas.microsoft.com/office/powerpoint/2010/main" val="2194337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Thomas KH, </a:t>
            </a:r>
            <a:r>
              <a:rPr lang="en-US" sz="1200" b="0" i="0" u="none" strike="noStrike" kern="1200" dirty="0" err="1">
                <a:solidFill>
                  <a:schemeClr val="tx1"/>
                </a:solidFill>
                <a:effectLst/>
                <a:latin typeface="+mn-lt"/>
                <a:ea typeface="+mn-ea"/>
                <a:cs typeface="+mn-cs"/>
              </a:rPr>
              <a:t>Dalili</a:t>
            </a:r>
            <a:r>
              <a:rPr lang="en-US" sz="1200" b="0" i="0" u="none" strike="noStrike" kern="1200" dirty="0">
                <a:solidFill>
                  <a:schemeClr val="tx1"/>
                </a:solidFill>
                <a:effectLst/>
                <a:latin typeface="+mn-lt"/>
                <a:ea typeface="+mn-ea"/>
                <a:cs typeface="+mn-cs"/>
              </a:rPr>
              <a:t> MN, López-López JA, Keeney E, </a:t>
            </a:r>
            <a:r>
              <a:rPr lang="en-US" sz="1200" b="0" i="0" u="none" strike="noStrike" kern="1200" dirty="0" err="1">
                <a:solidFill>
                  <a:schemeClr val="tx1"/>
                </a:solidFill>
                <a:effectLst/>
                <a:latin typeface="+mn-lt"/>
                <a:ea typeface="+mn-ea"/>
                <a:cs typeface="+mn-cs"/>
              </a:rPr>
              <a:t>Phillippo</a:t>
            </a:r>
            <a:r>
              <a:rPr lang="en-US" sz="1200" b="0" i="0" u="none" strike="noStrike" kern="1200" dirty="0">
                <a:solidFill>
                  <a:schemeClr val="tx1"/>
                </a:solidFill>
                <a:effectLst/>
                <a:latin typeface="+mn-lt"/>
                <a:ea typeface="+mn-ea"/>
                <a:cs typeface="+mn-cs"/>
              </a:rPr>
              <a:t> DM, </a:t>
            </a:r>
            <a:r>
              <a:rPr lang="en-US" sz="1200" b="0" i="0" u="none" strike="noStrike" kern="1200" dirty="0" err="1">
                <a:solidFill>
                  <a:schemeClr val="tx1"/>
                </a:solidFill>
                <a:effectLst/>
                <a:latin typeface="+mn-lt"/>
                <a:ea typeface="+mn-ea"/>
                <a:cs typeface="+mn-cs"/>
              </a:rPr>
              <a:t>Munafò</a:t>
            </a:r>
            <a:r>
              <a:rPr lang="en-US" sz="1200" b="0" i="0" u="none" strike="noStrike" kern="1200" dirty="0">
                <a:solidFill>
                  <a:schemeClr val="tx1"/>
                </a:solidFill>
                <a:effectLst/>
                <a:latin typeface="+mn-lt"/>
                <a:ea typeface="+mn-ea"/>
                <a:cs typeface="+mn-cs"/>
              </a:rPr>
              <a:t> MR, Stevenson M, Caldwell DM, Welton NJ. Comparative clinical effectiveness and safety of tobacco cessation pharmacotherapies and electronic cigarettes: a systematic review and network meta-analysis of randomized controlled trials. Addiction. 2021 Oct 11.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10.1111/add.15675. </a:t>
            </a:r>
            <a:r>
              <a:rPr lang="en-US" sz="1200" b="0" i="0" u="none" strike="noStrike" kern="1200" dirty="0" err="1">
                <a:solidFill>
                  <a:schemeClr val="tx1"/>
                </a:solidFill>
                <a:effectLst/>
                <a:latin typeface="+mn-lt"/>
                <a:ea typeface="+mn-ea"/>
                <a:cs typeface="+mn-cs"/>
              </a:rPr>
              <a:t>Epub</a:t>
            </a:r>
            <a:r>
              <a:rPr lang="en-US" sz="1200" b="0" i="0" u="none" strike="noStrike" kern="1200" dirty="0">
                <a:solidFill>
                  <a:schemeClr val="tx1"/>
                </a:solidFill>
                <a:effectLst/>
                <a:latin typeface="+mn-lt"/>
                <a:ea typeface="+mn-ea"/>
                <a:cs typeface="+mn-cs"/>
              </a:rPr>
              <a:t> ahead of print. PMID: 34636108.</a:t>
            </a:r>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24</a:t>
            </a:fld>
            <a:endParaRPr lang="en-US"/>
          </a:p>
        </p:txBody>
      </p:sp>
    </p:spTree>
    <p:extLst>
      <p:ext uri="{BB962C8B-B14F-4D97-AF65-F5344CB8AC3E}">
        <p14:creationId xmlns:p14="http://schemas.microsoft.com/office/powerpoint/2010/main" val="632967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25</a:t>
            </a:fld>
            <a:endParaRPr lang="en-US"/>
          </a:p>
        </p:txBody>
      </p:sp>
    </p:spTree>
    <p:extLst>
      <p:ext uri="{BB962C8B-B14F-4D97-AF65-F5344CB8AC3E}">
        <p14:creationId xmlns:p14="http://schemas.microsoft.com/office/powerpoint/2010/main" val="4204368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A56C2-1D69-7A4A-A4E8-F12175693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931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27</a:t>
            </a:fld>
            <a:endParaRPr lang="en-US"/>
          </a:p>
        </p:txBody>
      </p:sp>
    </p:spTree>
    <p:extLst>
      <p:ext uri="{BB962C8B-B14F-4D97-AF65-F5344CB8AC3E}">
        <p14:creationId xmlns:p14="http://schemas.microsoft.com/office/powerpoint/2010/main" val="1870955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29</a:t>
            </a:fld>
            <a:endParaRPr lang="en-US"/>
          </a:p>
        </p:txBody>
      </p:sp>
    </p:spTree>
    <p:extLst>
      <p:ext uri="{BB962C8B-B14F-4D97-AF65-F5344CB8AC3E}">
        <p14:creationId xmlns:p14="http://schemas.microsoft.com/office/powerpoint/2010/main" val="2279494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Taylor GMJ, </a:t>
            </a:r>
            <a:r>
              <a:rPr lang="en-US" sz="1200" b="0" i="0" u="none" strike="noStrike" kern="1200" dirty="0" err="1">
                <a:solidFill>
                  <a:schemeClr val="tx1"/>
                </a:solidFill>
                <a:effectLst/>
                <a:latin typeface="+mn-lt"/>
                <a:ea typeface="+mn-ea"/>
                <a:cs typeface="+mn-cs"/>
              </a:rPr>
              <a:t>Itani</a:t>
            </a:r>
            <a:r>
              <a:rPr lang="en-US" sz="1200" b="0" i="0" u="none" strike="noStrike" kern="1200" dirty="0">
                <a:solidFill>
                  <a:schemeClr val="tx1"/>
                </a:solidFill>
                <a:effectLst/>
                <a:latin typeface="+mn-lt"/>
                <a:ea typeface="+mn-ea"/>
                <a:cs typeface="+mn-cs"/>
              </a:rPr>
              <a:t> T, Thomas KH, et al. Prescribing Prevalence, Effectiveness, and Mental Health Safety of Smoking Cessation Medicines in Patients With Mental Disorders. </a:t>
            </a:r>
            <a:r>
              <a:rPr lang="en-US" sz="1200" b="0" i="1" u="none" strike="noStrike" kern="1200" dirty="0">
                <a:solidFill>
                  <a:schemeClr val="tx1"/>
                </a:solidFill>
                <a:effectLst/>
                <a:latin typeface="+mn-lt"/>
                <a:ea typeface="+mn-ea"/>
                <a:cs typeface="+mn-cs"/>
              </a:rPr>
              <a:t>Nicotine </a:t>
            </a:r>
            <a:r>
              <a:rPr lang="en-US" sz="1200" b="0" i="1" u="none" strike="noStrike" kern="1200" dirty="0" err="1">
                <a:solidFill>
                  <a:schemeClr val="tx1"/>
                </a:solidFill>
                <a:effectLst/>
                <a:latin typeface="+mn-lt"/>
                <a:ea typeface="+mn-ea"/>
                <a:cs typeface="+mn-cs"/>
              </a:rPr>
              <a:t>Tob</a:t>
            </a:r>
            <a:r>
              <a:rPr lang="en-US" sz="1200" b="0" i="1" u="none" strike="noStrike" kern="1200" dirty="0">
                <a:solidFill>
                  <a:schemeClr val="tx1"/>
                </a:solidFill>
                <a:effectLst/>
                <a:latin typeface="+mn-lt"/>
                <a:ea typeface="+mn-ea"/>
                <a:cs typeface="+mn-cs"/>
              </a:rPr>
              <a:t> Res</a:t>
            </a:r>
            <a:r>
              <a:rPr lang="en-US" sz="1200" b="0" i="0" u="none" strike="noStrike" kern="1200" dirty="0">
                <a:solidFill>
                  <a:schemeClr val="tx1"/>
                </a:solidFill>
                <a:effectLst/>
                <a:latin typeface="+mn-lt"/>
                <a:ea typeface="+mn-ea"/>
                <a:cs typeface="+mn-cs"/>
              </a:rPr>
              <a:t>. 2020;22(1):48-57. doi:10.1093/</a:t>
            </a:r>
            <a:r>
              <a:rPr lang="en-US" sz="1200" b="0" i="0" u="none" strike="noStrike" kern="1200" dirty="0" err="1">
                <a:solidFill>
                  <a:schemeClr val="tx1"/>
                </a:solidFill>
                <a:effectLst/>
                <a:latin typeface="+mn-lt"/>
                <a:ea typeface="+mn-ea"/>
                <a:cs typeface="+mn-cs"/>
              </a:rPr>
              <a:t>ntr</a:t>
            </a:r>
            <a:r>
              <a:rPr lang="en-US" sz="1200" b="0" i="0" u="none" strike="noStrike" kern="1200" dirty="0">
                <a:solidFill>
                  <a:schemeClr val="tx1"/>
                </a:solidFill>
                <a:effectLst/>
                <a:latin typeface="+mn-lt"/>
                <a:ea typeface="+mn-ea"/>
                <a:cs typeface="+mn-cs"/>
              </a:rPr>
              <a:t>/ntz072</a:t>
            </a:r>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30</a:t>
            </a:fld>
            <a:endParaRPr lang="en-US"/>
          </a:p>
        </p:txBody>
      </p:sp>
    </p:spTree>
    <p:extLst>
      <p:ext uri="{BB962C8B-B14F-4D97-AF65-F5344CB8AC3E}">
        <p14:creationId xmlns:p14="http://schemas.microsoft.com/office/powerpoint/2010/main" val="294642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I would like to go over some housekeeping items. Today’s webinar IS being recorded and all participants will be kept in listen only mode. You can access audio for today’s presentation by dialing in on your telephone or listening through your computer speakers. Questions may be submitted throughout the webinar by typing your question into the chat box or using the Q&amp;A panel on your zoom dashboard. We will have a PDF copy of the webinar slides available for download on our website following today’s presentation. Closed captioning for this webinar can be accessed by enabling live transcription as shown on the right of the screen. A brief survey will pop up following the webinar so please don’t forget to take a few moments to let us know how we did!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2BF4A-A0DB-453B-B895-806EF754A9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954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Thomas KH, </a:t>
            </a:r>
            <a:r>
              <a:rPr lang="en-US" sz="1200" b="0" i="0" u="none" strike="noStrike" kern="1200" dirty="0" err="1">
                <a:solidFill>
                  <a:schemeClr val="tx1"/>
                </a:solidFill>
                <a:effectLst/>
                <a:latin typeface="+mn-lt"/>
                <a:ea typeface="+mn-ea"/>
                <a:cs typeface="+mn-cs"/>
              </a:rPr>
              <a:t>Dalili</a:t>
            </a:r>
            <a:r>
              <a:rPr lang="en-US" sz="1200" b="0" i="0" u="none" strike="noStrike" kern="1200" dirty="0">
                <a:solidFill>
                  <a:schemeClr val="tx1"/>
                </a:solidFill>
                <a:effectLst/>
                <a:latin typeface="+mn-lt"/>
                <a:ea typeface="+mn-ea"/>
                <a:cs typeface="+mn-cs"/>
              </a:rPr>
              <a:t> MN, López-López JA, Keeney E, </a:t>
            </a:r>
            <a:r>
              <a:rPr lang="en-US" sz="1200" b="0" i="0" u="none" strike="noStrike" kern="1200" dirty="0" err="1">
                <a:solidFill>
                  <a:schemeClr val="tx1"/>
                </a:solidFill>
                <a:effectLst/>
                <a:latin typeface="+mn-lt"/>
                <a:ea typeface="+mn-ea"/>
                <a:cs typeface="+mn-cs"/>
              </a:rPr>
              <a:t>Phillippo</a:t>
            </a:r>
            <a:r>
              <a:rPr lang="en-US" sz="1200" b="0" i="0" u="none" strike="noStrike" kern="1200" dirty="0">
                <a:solidFill>
                  <a:schemeClr val="tx1"/>
                </a:solidFill>
                <a:effectLst/>
                <a:latin typeface="+mn-lt"/>
                <a:ea typeface="+mn-ea"/>
                <a:cs typeface="+mn-cs"/>
              </a:rPr>
              <a:t> DM, </a:t>
            </a:r>
            <a:r>
              <a:rPr lang="en-US" sz="1200" b="0" i="0" u="none" strike="noStrike" kern="1200" dirty="0" err="1">
                <a:solidFill>
                  <a:schemeClr val="tx1"/>
                </a:solidFill>
                <a:effectLst/>
                <a:latin typeface="+mn-lt"/>
                <a:ea typeface="+mn-ea"/>
                <a:cs typeface="+mn-cs"/>
              </a:rPr>
              <a:t>Munafò</a:t>
            </a:r>
            <a:r>
              <a:rPr lang="en-US" sz="1200" b="0" i="0" u="none" strike="noStrike" kern="1200" dirty="0">
                <a:solidFill>
                  <a:schemeClr val="tx1"/>
                </a:solidFill>
                <a:effectLst/>
                <a:latin typeface="+mn-lt"/>
                <a:ea typeface="+mn-ea"/>
                <a:cs typeface="+mn-cs"/>
              </a:rPr>
              <a:t> MR, Stevenson M, Caldwell DM, Welton NJ. Comparative clinical effectiveness and safety of tobacco cessation pharmacotherapies and electronic cigarettes: a systematic review and network meta-analysis of randomized controlled trials. Addiction. 2021 Oct 11.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10.1111/add.15675. </a:t>
            </a:r>
            <a:r>
              <a:rPr lang="en-US" sz="1200" b="0" i="0" u="none" strike="noStrike" kern="1200" dirty="0" err="1">
                <a:solidFill>
                  <a:schemeClr val="tx1"/>
                </a:solidFill>
                <a:effectLst/>
                <a:latin typeface="+mn-lt"/>
                <a:ea typeface="+mn-ea"/>
                <a:cs typeface="+mn-cs"/>
              </a:rPr>
              <a:t>Epub</a:t>
            </a:r>
            <a:r>
              <a:rPr lang="en-US" sz="1200" b="0" i="0" u="none" strike="noStrike" kern="1200" dirty="0">
                <a:solidFill>
                  <a:schemeClr val="tx1"/>
                </a:solidFill>
                <a:effectLst/>
                <a:latin typeface="+mn-lt"/>
                <a:ea typeface="+mn-ea"/>
                <a:cs typeface="+mn-cs"/>
              </a:rPr>
              <a:t> ahead of print. PMID: 34636108.</a:t>
            </a:r>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31</a:t>
            </a:fld>
            <a:endParaRPr lang="en-US"/>
          </a:p>
        </p:txBody>
      </p:sp>
    </p:spTree>
    <p:extLst>
      <p:ext uri="{BB962C8B-B14F-4D97-AF65-F5344CB8AC3E}">
        <p14:creationId xmlns:p14="http://schemas.microsoft.com/office/powerpoint/2010/main" val="4014592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3063" lvl="2" indent="-190500" eaLnBrk="1" hangingPunct="1"/>
            <a:r>
              <a:rPr lang="en-US" altLang="en-US" dirty="0"/>
              <a:t>There is a cost benefit analysis that is needed generally and individually for any medication- which is a mix of how effective the drug is and how safe it is. </a:t>
            </a:r>
          </a:p>
          <a:p>
            <a:pPr marL="373063" lvl="2" indent="-190500" eaLnBrk="1" hangingPunct="1"/>
            <a:r>
              <a:rPr lang="en-US" altLang="en-US" dirty="0"/>
              <a:t>Lets look separately at effectiveness and safety and then with this combined knowledge what the clinical implications are–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A56C2-1D69-7A4A-A4E8-F12175693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43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Leone FT, Zhang Y, Evers-Casey S, </a:t>
            </a:r>
            <a:r>
              <a:rPr lang="en-US" sz="1200" b="0" i="0" u="none" strike="noStrike" kern="1200" dirty="0" err="1">
                <a:solidFill>
                  <a:schemeClr val="tx1"/>
                </a:solidFill>
                <a:effectLst/>
                <a:latin typeface="+mn-lt"/>
                <a:ea typeface="+mn-ea"/>
                <a:cs typeface="+mn-cs"/>
              </a:rPr>
              <a:t>Evins</a:t>
            </a:r>
            <a:r>
              <a:rPr lang="en-US" sz="1200" b="0" i="0" u="none" strike="noStrike" kern="1200" dirty="0">
                <a:solidFill>
                  <a:schemeClr val="tx1"/>
                </a:solidFill>
                <a:effectLst/>
                <a:latin typeface="+mn-lt"/>
                <a:ea typeface="+mn-ea"/>
                <a:cs typeface="+mn-cs"/>
              </a:rPr>
              <a:t> AE, Eakin MN, </a:t>
            </a:r>
            <a:r>
              <a:rPr lang="en-US" sz="1200" b="0" i="0" u="none" strike="noStrike" kern="1200" dirty="0" err="1">
                <a:solidFill>
                  <a:schemeClr val="tx1"/>
                </a:solidFill>
                <a:effectLst/>
                <a:latin typeface="+mn-lt"/>
                <a:ea typeface="+mn-ea"/>
                <a:cs typeface="+mn-cs"/>
              </a:rPr>
              <a:t>Fathi</a:t>
            </a:r>
            <a:r>
              <a:rPr lang="en-US" sz="1200" b="0" i="0" u="none" strike="noStrike" kern="1200" dirty="0">
                <a:solidFill>
                  <a:schemeClr val="tx1"/>
                </a:solidFill>
                <a:effectLst/>
                <a:latin typeface="+mn-lt"/>
                <a:ea typeface="+mn-ea"/>
                <a:cs typeface="+mn-cs"/>
              </a:rPr>
              <a:t> J, </a:t>
            </a:r>
            <a:r>
              <a:rPr lang="en-US" sz="1200" b="0" i="0" u="none" strike="noStrike" kern="1200" dirty="0" err="1">
                <a:solidFill>
                  <a:schemeClr val="tx1"/>
                </a:solidFill>
                <a:effectLst/>
                <a:latin typeface="+mn-lt"/>
                <a:ea typeface="+mn-ea"/>
                <a:cs typeface="+mn-cs"/>
              </a:rPr>
              <a:t>Fennig</a:t>
            </a:r>
            <a:r>
              <a:rPr lang="en-US" sz="1200" b="0" i="0" u="none" strike="noStrike" kern="1200" dirty="0">
                <a:solidFill>
                  <a:schemeClr val="tx1"/>
                </a:solidFill>
                <a:effectLst/>
                <a:latin typeface="+mn-lt"/>
                <a:ea typeface="+mn-ea"/>
                <a:cs typeface="+mn-cs"/>
              </a:rPr>
              <a:t> K, </a:t>
            </a:r>
            <a:r>
              <a:rPr lang="en-US" sz="1200" b="0" i="0" u="none" strike="noStrike" kern="1200" dirty="0" err="1">
                <a:solidFill>
                  <a:schemeClr val="tx1"/>
                </a:solidFill>
                <a:effectLst/>
                <a:latin typeface="+mn-lt"/>
                <a:ea typeface="+mn-ea"/>
                <a:cs typeface="+mn-cs"/>
              </a:rPr>
              <a:t>Folan</a:t>
            </a:r>
            <a:r>
              <a:rPr lang="en-US" sz="1200" b="0" i="0" u="none" strike="noStrike" kern="1200" dirty="0">
                <a:solidFill>
                  <a:schemeClr val="tx1"/>
                </a:solidFill>
                <a:effectLst/>
                <a:latin typeface="+mn-lt"/>
                <a:ea typeface="+mn-ea"/>
                <a:cs typeface="+mn-cs"/>
              </a:rPr>
              <a:t> P, </a:t>
            </a:r>
            <a:r>
              <a:rPr lang="en-US" sz="1200" b="0" i="0" u="none" strike="noStrike" kern="1200" dirty="0" err="1">
                <a:solidFill>
                  <a:schemeClr val="tx1"/>
                </a:solidFill>
                <a:effectLst/>
                <a:latin typeface="+mn-lt"/>
                <a:ea typeface="+mn-ea"/>
                <a:cs typeface="+mn-cs"/>
              </a:rPr>
              <a:t>Galiatsatos</a:t>
            </a:r>
            <a:r>
              <a:rPr lang="en-US" sz="1200" b="0" i="0" u="none" strike="noStrike" kern="1200" dirty="0">
                <a:solidFill>
                  <a:schemeClr val="tx1"/>
                </a:solidFill>
                <a:effectLst/>
                <a:latin typeface="+mn-lt"/>
                <a:ea typeface="+mn-ea"/>
                <a:cs typeface="+mn-cs"/>
              </a:rPr>
              <a:t> P, </a:t>
            </a:r>
            <a:r>
              <a:rPr lang="en-US" sz="1200" b="0" i="0" u="none" strike="noStrike" kern="1200" dirty="0" err="1">
                <a:solidFill>
                  <a:schemeClr val="tx1"/>
                </a:solidFill>
                <a:effectLst/>
                <a:latin typeface="+mn-lt"/>
                <a:ea typeface="+mn-ea"/>
                <a:cs typeface="+mn-cs"/>
              </a:rPr>
              <a:t>Gogineni</a:t>
            </a:r>
            <a:r>
              <a:rPr lang="en-US" sz="1200" b="0" i="0" u="none" strike="noStrike" kern="1200" dirty="0">
                <a:solidFill>
                  <a:schemeClr val="tx1"/>
                </a:solidFill>
                <a:effectLst/>
                <a:latin typeface="+mn-lt"/>
                <a:ea typeface="+mn-ea"/>
                <a:cs typeface="+mn-cs"/>
              </a:rPr>
              <a:t> H, </a:t>
            </a:r>
            <a:r>
              <a:rPr lang="en-US" sz="1200" b="0" i="0" u="none" strike="noStrike" kern="1200" dirty="0" err="1">
                <a:solidFill>
                  <a:schemeClr val="tx1"/>
                </a:solidFill>
                <a:effectLst/>
                <a:latin typeface="+mn-lt"/>
                <a:ea typeface="+mn-ea"/>
                <a:cs typeface="+mn-cs"/>
              </a:rPr>
              <a:t>Kantrow</a:t>
            </a:r>
            <a:r>
              <a:rPr lang="en-US" sz="1200" b="0" i="0" u="none" strike="noStrike" kern="1200" dirty="0">
                <a:solidFill>
                  <a:schemeClr val="tx1"/>
                </a:solidFill>
                <a:effectLst/>
                <a:latin typeface="+mn-lt"/>
                <a:ea typeface="+mn-ea"/>
                <a:cs typeface="+mn-cs"/>
              </a:rPr>
              <a:t> S, </a:t>
            </a:r>
            <a:r>
              <a:rPr lang="en-US" sz="1200" b="0" i="0" u="none" strike="noStrike" kern="1200" dirty="0" err="1">
                <a:solidFill>
                  <a:schemeClr val="tx1"/>
                </a:solidFill>
                <a:effectLst/>
                <a:latin typeface="+mn-lt"/>
                <a:ea typeface="+mn-ea"/>
                <a:cs typeface="+mn-cs"/>
              </a:rPr>
              <a:t>Kathuria</a:t>
            </a:r>
            <a:r>
              <a:rPr lang="en-US" sz="1200" b="0" i="0" u="none" strike="noStrike" kern="1200" dirty="0">
                <a:solidFill>
                  <a:schemeClr val="tx1"/>
                </a:solidFill>
                <a:effectLst/>
                <a:latin typeface="+mn-lt"/>
                <a:ea typeface="+mn-ea"/>
                <a:cs typeface="+mn-cs"/>
              </a:rPr>
              <a:t> H, </a:t>
            </a:r>
            <a:r>
              <a:rPr lang="en-US" sz="1200" b="0" i="0" u="none" strike="noStrike" kern="1200" dirty="0" err="1">
                <a:solidFill>
                  <a:schemeClr val="tx1"/>
                </a:solidFill>
                <a:effectLst/>
                <a:latin typeface="+mn-lt"/>
                <a:ea typeface="+mn-ea"/>
                <a:cs typeface="+mn-cs"/>
              </a:rPr>
              <a:t>Lamphere</a:t>
            </a:r>
            <a:r>
              <a:rPr lang="en-US" sz="1200" b="0" i="0" u="none" strike="noStrike" kern="1200" dirty="0">
                <a:solidFill>
                  <a:schemeClr val="tx1"/>
                </a:solidFill>
                <a:effectLst/>
                <a:latin typeface="+mn-lt"/>
                <a:ea typeface="+mn-ea"/>
                <a:cs typeface="+mn-cs"/>
              </a:rPr>
              <a:t> T, Neptune E, Pacheco MC, </a:t>
            </a:r>
            <a:r>
              <a:rPr lang="en-US" sz="1200" b="0" i="0" u="none" strike="noStrike" kern="1200" dirty="0" err="1">
                <a:solidFill>
                  <a:schemeClr val="tx1"/>
                </a:solidFill>
                <a:effectLst/>
                <a:latin typeface="+mn-lt"/>
                <a:ea typeface="+mn-ea"/>
                <a:cs typeface="+mn-cs"/>
              </a:rPr>
              <a:t>Pakhale</a:t>
            </a:r>
            <a:r>
              <a:rPr lang="en-US" sz="1200" b="0" i="0" u="none" strike="noStrike" kern="1200" dirty="0">
                <a:solidFill>
                  <a:schemeClr val="tx1"/>
                </a:solidFill>
                <a:effectLst/>
                <a:latin typeface="+mn-lt"/>
                <a:ea typeface="+mn-ea"/>
                <a:cs typeface="+mn-cs"/>
              </a:rPr>
              <a:t> S, Prezant D, Sachs DPL, Toll B, Upson D, Xiao D, Cruz-Lopes L, </a:t>
            </a:r>
            <a:r>
              <a:rPr lang="en-US" sz="1200" b="0" i="0" u="none" strike="noStrike" kern="1200" dirty="0" err="1">
                <a:solidFill>
                  <a:schemeClr val="tx1"/>
                </a:solidFill>
                <a:effectLst/>
                <a:latin typeface="+mn-lt"/>
                <a:ea typeface="+mn-ea"/>
                <a:cs typeface="+mn-cs"/>
              </a:rPr>
              <a:t>Fulone</a:t>
            </a:r>
            <a:r>
              <a:rPr lang="en-US" sz="1200" b="0" i="0" u="none" strike="noStrike" kern="1200" dirty="0">
                <a:solidFill>
                  <a:schemeClr val="tx1"/>
                </a:solidFill>
                <a:effectLst/>
                <a:latin typeface="+mn-lt"/>
                <a:ea typeface="+mn-ea"/>
                <a:cs typeface="+mn-cs"/>
              </a:rPr>
              <a:t> I, Murray RL, O'Brien KK, </a:t>
            </a:r>
            <a:r>
              <a:rPr lang="en-US" sz="1200" b="0" i="0" u="none" strike="noStrike" kern="1200" dirty="0" err="1">
                <a:solidFill>
                  <a:schemeClr val="tx1"/>
                </a:solidFill>
                <a:effectLst/>
                <a:latin typeface="+mn-lt"/>
                <a:ea typeface="+mn-ea"/>
                <a:cs typeface="+mn-cs"/>
              </a:rPr>
              <a:t>Pavalagantharajah</a:t>
            </a:r>
            <a:r>
              <a:rPr lang="en-US" sz="1200" b="0" i="0" u="none" strike="noStrike" kern="1200" dirty="0">
                <a:solidFill>
                  <a:schemeClr val="tx1"/>
                </a:solidFill>
                <a:effectLst/>
                <a:latin typeface="+mn-lt"/>
                <a:ea typeface="+mn-ea"/>
                <a:cs typeface="+mn-cs"/>
              </a:rPr>
              <a:t> S, Ross S, Zhang Y, Zhu M, Farber HJ. Initiating Pharmacologic Treatment in Tobacco-Dependent Adults. An Official American Thoracic Society Clinical Practice Guideline. Am J Respir Crit Care Med. 2020 Jul 15;202(2):e5-e31.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10.1164/rccm.202005-1982ST. PMID: 32663106; PMCID: PMC7365361.</a:t>
            </a:r>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33</a:t>
            </a:fld>
            <a:endParaRPr lang="en-US"/>
          </a:p>
        </p:txBody>
      </p:sp>
    </p:spTree>
    <p:extLst>
      <p:ext uri="{BB962C8B-B14F-4D97-AF65-F5344CB8AC3E}">
        <p14:creationId xmlns:p14="http://schemas.microsoft.com/office/powerpoint/2010/main" val="3149928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2DA7283-5B29-4AA7-946A-830F021C1FF9}" type="slidenum">
              <a:rPr lang="en-US" smtClean="0"/>
              <a:t>34</a:t>
            </a:fld>
            <a:endParaRPr lang="en-US"/>
          </a:p>
        </p:txBody>
      </p:sp>
    </p:spTree>
    <p:extLst>
      <p:ext uri="{BB962C8B-B14F-4D97-AF65-F5344CB8AC3E}">
        <p14:creationId xmlns:p14="http://schemas.microsoft.com/office/powerpoint/2010/main" val="4034113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0" i="0" u="none" strike="noStrike" kern="1200" dirty="0" err="1">
                <a:solidFill>
                  <a:schemeClr val="tx1"/>
                </a:solidFill>
                <a:effectLst/>
                <a:latin typeface="+mn-lt"/>
                <a:ea typeface="+mn-ea"/>
                <a:cs typeface="+mn-cs"/>
              </a:rPr>
              <a:t>Rigotti</a:t>
            </a:r>
            <a:r>
              <a:rPr lang="en-US" sz="1200" b="0" i="0" u="none" strike="noStrike" kern="1200" dirty="0">
                <a:solidFill>
                  <a:schemeClr val="tx1"/>
                </a:solidFill>
                <a:effectLst/>
                <a:latin typeface="+mn-lt"/>
                <a:ea typeface="+mn-ea"/>
                <a:cs typeface="+mn-cs"/>
              </a:rPr>
              <a:t> NA, Kruse GR, Livingstone-Banks J, Hartmann-Boyce J. Treatment of Tobacco Smoking: A Review. </a:t>
            </a:r>
            <a:r>
              <a:rPr lang="en-US" sz="1200" b="0" i="1" u="none" strike="noStrike" kern="1200" dirty="0">
                <a:solidFill>
                  <a:schemeClr val="tx1"/>
                </a:solidFill>
                <a:effectLst/>
                <a:latin typeface="+mn-lt"/>
                <a:ea typeface="+mn-ea"/>
                <a:cs typeface="+mn-cs"/>
              </a:rPr>
              <a:t>JAMA.</a:t>
            </a:r>
            <a:r>
              <a:rPr lang="en-US" sz="1200" b="0" i="0" u="none" strike="noStrike" kern="1200" dirty="0">
                <a:solidFill>
                  <a:schemeClr val="tx1"/>
                </a:solidFill>
                <a:effectLst/>
                <a:latin typeface="+mn-lt"/>
                <a:ea typeface="+mn-ea"/>
                <a:cs typeface="+mn-cs"/>
              </a:rPr>
              <a:t> 2022;327(6):566–577. doi:10.1001/jama.2022.0395</a:t>
            </a:r>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35</a:t>
            </a:fld>
            <a:endParaRPr lang="en-US"/>
          </a:p>
        </p:txBody>
      </p:sp>
    </p:spTree>
    <p:extLst>
      <p:ext uri="{BB962C8B-B14F-4D97-AF65-F5344CB8AC3E}">
        <p14:creationId xmlns:p14="http://schemas.microsoft.com/office/powerpoint/2010/main" val="11028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z="1200" b="0" i="0" u="none" strike="noStrike" kern="1200" dirty="0">
              <a:solidFill>
                <a:schemeClr val="tx1"/>
              </a:solidFill>
              <a:effectLst/>
              <a:latin typeface="+mn-lt"/>
              <a:ea typeface="+mn-ea"/>
              <a:cs typeface="+mn-cs"/>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pitchFamily="34" charset="0"/>
                <a:ea typeface="ヒラギノ角ゴ Pro W3" charset="-128"/>
              </a:defRPr>
            </a:lvl1pPr>
            <a:lvl2pPr marL="785372" indent="-302066">
              <a:defRPr sz="2500">
                <a:solidFill>
                  <a:schemeClr val="tx1"/>
                </a:solidFill>
                <a:latin typeface="Arial" pitchFamily="34" charset="0"/>
                <a:ea typeface="ヒラギノ角ゴ Pro W3" charset="-128"/>
              </a:defRPr>
            </a:lvl2pPr>
            <a:lvl3pPr marL="1208265" indent="-241653">
              <a:defRPr sz="2500">
                <a:solidFill>
                  <a:schemeClr val="tx1"/>
                </a:solidFill>
                <a:latin typeface="Arial" pitchFamily="34" charset="0"/>
                <a:ea typeface="ヒラギノ角ゴ Pro W3" charset="-128"/>
              </a:defRPr>
            </a:lvl3pPr>
            <a:lvl4pPr marL="1691571" indent="-241653">
              <a:defRPr sz="2500">
                <a:solidFill>
                  <a:schemeClr val="tx1"/>
                </a:solidFill>
                <a:latin typeface="Arial" pitchFamily="34" charset="0"/>
                <a:ea typeface="ヒラギノ角ゴ Pro W3" charset="-128"/>
              </a:defRPr>
            </a:lvl4pPr>
            <a:lvl5pPr marL="2174878" indent="-241653">
              <a:defRPr sz="2500">
                <a:solidFill>
                  <a:schemeClr val="tx1"/>
                </a:solidFill>
                <a:latin typeface="Arial" pitchFamily="34" charset="0"/>
                <a:ea typeface="ヒラギノ角ゴ Pro W3" charset="-128"/>
              </a:defRPr>
            </a:lvl5pPr>
            <a:lvl6pPr marL="2658184" indent="-241653" eaLnBrk="0" fontAlgn="base" hangingPunct="0">
              <a:spcBef>
                <a:spcPct val="0"/>
              </a:spcBef>
              <a:spcAft>
                <a:spcPct val="0"/>
              </a:spcAft>
              <a:defRPr sz="2500">
                <a:solidFill>
                  <a:schemeClr val="tx1"/>
                </a:solidFill>
                <a:latin typeface="Arial" pitchFamily="34" charset="0"/>
                <a:ea typeface="ヒラギノ角ゴ Pro W3" charset="-128"/>
              </a:defRPr>
            </a:lvl6pPr>
            <a:lvl7pPr marL="3141490" indent="-241653" eaLnBrk="0" fontAlgn="base" hangingPunct="0">
              <a:spcBef>
                <a:spcPct val="0"/>
              </a:spcBef>
              <a:spcAft>
                <a:spcPct val="0"/>
              </a:spcAft>
              <a:defRPr sz="2500">
                <a:solidFill>
                  <a:schemeClr val="tx1"/>
                </a:solidFill>
                <a:latin typeface="Arial" pitchFamily="34" charset="0"/>
                <a:ea typeface="ヒラギノ角ゴ Pro W3" charset="-128"/>
              </a:defRPr>
            </a:lvl7pPr>
            <a:lvl8pPr marL="3624796" indent="-241653" eaLnBrk="0" fontAlgn="base" hangingPunct="0">
              <a:spcBef>
                <a:spcPct val="0"/>
              </a:spcBef>
              <a:spcAft>
                <a:spcPct val="0"/>
              </a:spcAft>
              <a:defRPr sz="2500">
                <a:solidFill>
                  <a:schemeClr val="tx1"/>
                </a:solidFill>
                <a:latin typeface="Arial" pitchFamily="34" charset="0"/>
                <a:ea typeface="ヒラギノ角ゴ Pro W3" charset="-128"/>
              </a:defRPr>
            </a:lvl8pPr>
            <a:lvl9pPr marL="4108102" indent="-241653" eaLnBrk="0" fontAlgn="base" hangingPunct="0">
              <a:spcBef>
                <a:spcPct val="0"/>
              </a:spcBef>
              <a:spcAft>
                <a:spcPct val="0"/>
              </a:spcAft>
              <a:defRPr sz="2500">
                <a:solidFill>
                  <a:schemeClr val="tx1"/>
                </a:solidFill>
                <a:latin typeface="Arial" pitchFamily="34" charset="0"/>
                <a:ea typeface="ヒラギノ角ゴ Pro W3"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D96DC3A-7728-438F-995F-2976A4DFAA06}" type="slidenum">
              <a:rPr kumimoji="0" lang="en-US" sz="1300" b="0" i="0" u="none" strike="noStrike" kern="1200" cap="none" spc="0" normalizeH="0" baseline="0" noProof="0">
                <a:ln>
                  <a:noFill/>
                </a:ln>
                <a:solidFill>
                  <a:srgbClr val="000000"/>
                </a:solidFill>
                <a:effectLst/>
                <a:uLnTx/>
                <a:uFillTx/>
                <a:latin typeface="Arial" pitchFamily="34" charset="0"/>
                <a:ea typeface="ヒラギノ角ゴ Pro W3"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dirty="0">
              <a:ln>
                <a:noFill/>
              </a:ln>
              <a:solidFill>
                <a:srgbClr val="000000"/>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2965167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A56C2-1D69-7A4A-A4E8-F12175693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284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FDA updates and press announcements on nitrosamine in varenicline (Chantix). News release. US Food and Drug Administration. Accessed September 17, 2021. </a:t>
            </a:r>
            <a:r>
              <a:rPr lang="en-US" sz="1200" b="0" i="0" u="sng" strike="noStrike" kern="1200" dirty="0">
                <a:solidFill>
                  <a:schemeClr val="tx1"/>
                </a:solidFill>
                <a:effectLst/>
                <a:latin typeface="+mn-lt"/>
                <a:ea typeface="+mn-ea"/>
                <a:cs typeface="+mn-cs"/>
                <a:hlinkClick r:id="rId3"/>
              </a:rPr>
              <a:t>https://www.fda.gov/drugs/drug-safety-and-availability/fda-updates-and-press-announcements-nitrosamine-varenicline-chantix</a:t>
            </a:r>
            <a:r>
              <a:rPr lang="en-US"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Pfizer expands voluntary nationwide recall to include all lots of Chantix</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(varenicline) tablets due to N-nitroso varenicline. News release. Pfizer. September 16, 2021. Accessed September 17, 2021. </a:t>
            </a:r>
            <a:r>
              <a:rPr lang="en-US" sz="1200" b="0" i="0" u="sng" strike="noStrike" kern="1200" dirty="0">
                <a:solidFill>
                  <a:schemeClr val="tx1"/>
                </a:solidFill>
                <a:effectLst/>
                <a:latin typeface="+mn-lt"/>
                <a:ea typeface="+mn-ea"/>
                <a:cs typeface="+mn-cs"/>
                <a:hlinkClick r:id="rId4"/>
              </a:rPr>
              <a:t>https://cdn.pfizer.com/pfizercom/2021-09/Press-Release-Chantix-All-Lots-16SEP21.pdf?JTi.179qjytJBu2MVYPYt.dWuN8ic5Vx</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Beard, J., &amp; Swager, T. (2021). </a:t>
            </a:r>
            <a:r>
              <a:rPr lang="en-US" sz="1200" b="0" i="0" u="sng" strike="noStrike" kern="1200" dirty="0">
                <a:solidFill>
                  <a:schemeClr val="tx1"/>
                </a:solidFill>
                <a:effectLst/>
                <a:latin typeface="+mn-lt"/>
                <a:ea typeface="+mn-ea"/>
                <a:cs typeface="+mn-cs"/>
                <a:hlinkClick r:id="rId5"/>
              </a:rPr>
              <a:t>An organic chemist’s guide to N-nitrosamines: Their structure, reactivity, and role as contaminants</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The Journal Of Organic Chemistry</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sz="1200" b="0" i="0" u="none" strike="noStrike" kern="1200" dirty="0" err="1">
                <a:solidFill>
                  <a:schemeClr val="tx1"/>
                </a:solidFill>
                <a:effectLst/>
                <a:latin typeface="+mn-lt"/>
                <a:ea typeface="+mn-ea"/>
                <a:cs typeface="+mn-cs"/>
              </a:rPr>
              <a:t>Bharate</a:t>
            </a:r>
            <a:r>
              <a:rPr lang="en-US" sz="1200" b="0" i="0" u="none" strike="noStrike" kern="1200" dirty="0">
                <a:solidFill>
                  <a:schemeClr val="tx1"/>
                </a:solidFill>
                <a:effectLst/>
                <a:latin typeface="+mn-lt"/>
                <a:ea typeface="+mn-ea"/>
                <a:cs typeface="+mn-cs"/>
              </a:rPr>
              <a:t>, S. (2021). </a:t>
            </a:r>
            <a:r>
              <a:rPr lang="en-US" sz="1200" b="0" i="0" u="sng" strike="noStrike" kern="1200" dirty="0">
                <a:solidFill>
                  <a:schemeClr val="tx1"/>
                </a:solidFill>
                <a:effectLst/>
                <a:latin typeface="+mn-lt"/>
                <a:ea typeface="+mn-ea"/>
                <a:cs typeface="+mn-cs"/>
                <a:hlinkClick r:id="rId6"/>
              </a:rPr>
              <a:t>Critical analysis of drug product recalls due to nitrosamine impurities</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Journal Of Medicinal Chemistry</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38</a:t>
            </a:fld>
            <a:endParaRPr lang="en-US"/>
          </a:p>
        </p:txBody>
      </p:sp>
    </p:spTree>
    <p:extLst>
      <p:ext uri="{BB962C8B-B14F-4D97-AF65-F5344CB8AC3E}">
        <p14:creationId xmlns:p14="http://schemas.microsoft.com/office/powerpoint/2010/main" val="140514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FDA updates and press announcements on nitrosamine in varenicline (Chantix). News release. US Food and Drug Administration. Accessed September 17, 2021. </a:t>
            </a:r>
            <a:r>
              <a:rPr lang="en-US" sz="1200" b="0" i="0" u="sng" strike="noStrike" kern="1200" dirty="0">
                <a:solidFill>
                  <a:schemeClr val="tx1"/>
                </a:solidFill>
                <a:effectLst/>
                <a:latin typeface="+mn-lt"/>
                <a:ea typeface="+mn-ea"/>
                <a:cs typeface="+mn-cs"/>
                <a:hlinkClick r:id="rId3"/>
              </a:rPr>
              <a:t>https://www.fda.gov/drugs/drug-safety-and-availability/fda-updates-and-press-announcements-nitrosamine-varenicline-chantix</a:t>
            </a:r>
            <a:r>
              <a:rPr lang="en-US"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Pfizer expands voluntary nationwide recall to include all lots of Chantix</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(varenicline) tablets due to N-nitroso varenicline. News release. Pfizer. September 16, 2021. Accessed September 17, 2021. </a:t>
            </a:r>
            <a:r>
              <a:rPr lang="en-US" sz="1200" b="0" i="0" u="sng" strike="noStrike" kern="1200" dirty="0">
                <a:solidFill>
                  <a:schemeClr val="tx1"/>
                </a:solidFill>
                <a:effectLst/>
                <a:latin typeface="+mn-lt"/>
                <a:ea typeface="+mn-ea"/>
                <a:cs typeface="+mn-cs"/>
                <a:hlinkClick r:id="rId4"/>
              </a:rPr>
              <a:t>https://cdn.pfizer.com/pfizercom/2021-09/Press-Release-Chantix-All-Lots-16SEP21.pdf?JTi.179qjytJBu2MVYPYt.dWuN8ic5Vx</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Beard, J., &amp; Swager, T. (2021). </a:t>
            </a:r>
            <a:r>
              <a:rPr lang="en-US" sz="1200" b="0" i="0" u="sng" strike="noStrike" kern="1200" dirty="0">
                <a:solidFill>
                  <a:schemeClr val="tx1"/>
                </a:solidFill>
                <a:effectLst/>
                <a:latin typeface="+mn-lt"/>
                <a:ea typeface="+mn-ea"/>
                <a:cs typeface="+mn-cs"/>
                <a:hlinkClick r:id="rId5"/>
              </a:rPr>
              <a:t>An organic chemist’s guide to N-nitrosamines: Their structure, reactivity, and role as contaminants</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The Journal Of Organic Chemistry</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sz="1200" b="0" i="0" u="none" strike="noStrike" kern="1200" dirty="0" err="1">
                <a:solidFill>
                  <a:schemeClr val="tx1"/>
                </a:solidFill>
                <a:effectLst/>
                <a:latin typeface="+mn-lt"/>
                <a:ea typeface="+mn-ea"/>
                <a:cs typeface="+mn-cs"/>
              </a:rPr>
              <a:t>Bharate</a:t>
            </a:r>
            <a:r>
              <a:rPr lang="en-US" sz="1200" b="0" i="0" u="none" strike="noStrike" kern="1200" dirty="0">
                <a:solidFill>
                  <a:schemeClr val="tx1"/>
                </a:solidFill>
                <a:effectLst/>
                <a:latin typeface="+mn-lt"/>
                <a:ea typeface="+mn-ea"/>
                <a:cs typeface="+mn-cs"/>
              </a:rPr>
              <a:t>, S. (2021). </a:t>
            </a:r>
            <a:r>
              <a:rPr lang="en-US" sz="1200" b="0" i="0" u="sng" strike="noStrike" kern="1200" dirty="0">
                <a:solidFill>
                  <a:schemeClr val="tx1"/>
                </a:solidFill>
                <a:effectLst/>
                <a:latin typeface="+mn-lt"/>
                <a:ea typeface="+mn-ea"/>
                <a:cs typeface="+mn-cs"/>
                <a:hlinkClick r:id="rId6"/>
              </a:rPr>
              <a:t>Critical analysis of drug product recalls due to nitrosamine impurities</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Journal Of Medicinal Chemistry</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48A56C2-1D69-7A4A-A4E8-F12175693FE2}" type="slidenum">
              <a:rPr lang="en-US" smtClean="0"/>
              <a:t>39</a:t>
            </a:fld>
            <a:endParaRPr lang="en-US"/>
          </a:p>
        </p:txBody>
      </p:sp>
    </p:spTree>
    <p:extLst>
      <p:ext uri="{BB962C8B-B14F-4D97-AF65-F5344CB8AC3E}">
        <p14:creationId xmlns:p14="http://schemas.microsoft.com/office/powerpoint/2010/main" val="1178686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95477-CD09-4D4F-952B-7D987AF44D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50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I’d like to provide a brief overview of the National Behavioral Health Network for Tobacco &amp; Cancer Control, part of the National Council for Mental Wellbeing and otherwise known as NBHN. NBHN is 1 of 8 CDC National Networks committed to eliminating tobacco and cancer-related disparities and advancing health equity for all. Through NBHN, we provide webinars like today’s, communities of practice, and many other resources all focused on addressing tobacco and cancer-related disparities for individuals experiencing mental health and substance use challenges,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visit </a:t>
            </a:r>
            <a:r>
              <a:rPr lang="en-US" sz="1200" kern="1200" dirty="0">
                <a:solidFill>
                  <a:schemeClr val="tx1"/>
                </a:solidFill>
                <a:effectLst/>
                <a:latin typeface="+mn-lt"/>
                <a:ea typeface="+mn-ea"/>
                <a:cs typeface="+mn-cs"/>
                <a:hlinkClick r:id="rId3"/>
              </a:rPr>
              <a:t>www.BHtheChange.org</a:t>
            </a:r>
            <a:r>
              <a:rPr lang="en-US" sz="1200" kern="1200" dirty="0">
                <a:solidFill>
                  <a:schemeClr val="tx1"/>
                </a:solidFill>
                <a:effectLst/>
                <a:latin typeface="+mn-lt"/>
                <a:ea typeface="+mn-ea"/>
                <a:cs typeface="+mn-cs"/>
              </a:rPr>
              <a:t> to join the Network for free and gain direct access to helpful resources.  </a:t>
            </a:r>
          </a:p>
          <a:p>
            <a:pPr marL="0" indent="0" defTabSz="933237">
              <a:buFont typeface="Arial" panose="020B0604020202020204" pitchFamily="34" charset="0"/>
              <a:buNone/>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0939B2-A69D-4A4D-A9FE-DF14BF163F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852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A56C2-1D69-7A4A-A4E8-F12175693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402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arenR"/>
            </a:pPr>
            <a:endParaRPr lang="en-US" sz="1200" kern="1200" dirty="0">
              <a:solidFill>
                <a:schemeClr val="tx1"/>
              </a:solidFill>
              <a:latin typeface="+mn-lt"/>
              <a:ea typeface="+mn-ea"/>
              <a:cs typeface="+mn-cs"/>
            </a:endParaRPr>
          </a:p>
          <a:p>
            <a:pPr marL="0" indent="0">
              <a:buFont typeface="+mj-lt"/>
              <a:buNone/>
            </a:pPr>
            <a:r>
              <a:rPr lang="en-US" dirty="0"/>
              <a:t>Recent Phase III clinical trials using Tabex have shown similar efficacy to varenicline but at a fraction of the cost. A 2011</a:t>
            </a:r>
            <a:r>
              <a:rPr lang="en-US" baseline="0" dirty="0"/>
              <a:t> </a:t>
            </a:r>
            <a:r>
              <a:rPr lang="en-US" dirty="0"/>
              <a:t>study found </a:t>
            </a:r>
            <a:r>
              <a:rPr lang="en-US" dirty="0" err="1"/>
              <a:t>cytisine</a:t>
            </a:r>
            <a:r>
              <a:rPr lang="en-US" dirty="0"/>
              <a:t> improved 12-month abstinence from nicotine from 2.4% with placebo to 8.4% with </a:t>
            </a:r>
            <a:r>
              <a:rPr lang="en-US" dirty="0" err="1"/>
              <a:t>cytisine</a:t>
            </a:r>
            <a:r>
              <a:rPr lang="en-US" dirty="0"/>
              <a:t> (West et al., 2011). A </a:t>
            </a:r>
            <a:r>
              <a:rPr lang="en-US" u="none" dirty="0">
                <a:solidFill>
                  <a:schemeClr val="tx1"/>
                </a:solidFill>
              </a:rPr>
              <a:t>2013 meta-analysis </a:t>
            </a:r>
            <a:r>
              <a:rPr lang="en-US" dirty="0"/>
              <a:t>of eight studies demonstrated that </a:t>
            </a:r>
            <a:r>
              <a:rPr lang="en-US" dirty="0" err="1"/>
              <a:t>cytisine</a:t>
            </a:r>
            <a:r>
              <a:rPr lang="en-US" dirty="0"/>
              <a:t> has similar effectiveness to varenicline but with substantially lower side effects (Hajek et al.</a:t>
            </a:r>
            <a:r>
              <a:rPr lang="en-US" baseline="0" dirty="0"/>
              <a:t>, 2013)</a:t>
            </a:r>
            <a:r>
              <a:rPr lang="en-US" dirty="0"/>
              <a:t>.</a:t>
            </a:r>
          </a:p>
          <a:p>
            <a:pPr marL="0" indent="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The largest trial to date held with </a:t>
            </a:r>
            <a:r>
              <a:rPr lang="en-US" dirty="0" err="1"/>
              <a:t>cytisine</a:t>
            </a:r>
            <a:r>
              <a:rPr lang="en-US" dirty="0"/>
              <a:t> was performed in 2014.</a:t>
            </a:r>
            <a:r>
              <a:rPr lang="en-US" sz="1200" kern="1200" dirty="0">
                <a:solidFill>
                  <a:schemeClr val="tx1"/>
                </a:solidFill>
                <a:effectLst/>
                <a:latin typeface="+mn-lt"/>
                <a:ea typeface="+mn-ea"/>
                <a:cs typeface="+mn-cs"/>
              </a:rPr>
              <a:t> Cytisine was found to be superior to nicotine-replacement therapy in helping smokers quit smoking when combined with brief behavioral support. However, it was associated with a higher frequency of self-reported adverse events (Gómez‐Coronado et al., 2018).</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In the US, a randomized trial to inform a possible future application of </a:t>
            </a:r>
            <a:r>
              <a:rPr lang="en-US" sz="1200" kern="1200" dirty="0" err="1">
                <a:solidFill>
                  <a:schemeClr val="tx1"/>
                </a:solidFill>
                <a:effectLst/>
                <a:latin typeface="+mn-lt"/>
                <a:ea typeface="+mn-ea"/>
                <a:cs typeface="+mn-cs"/>
              </a:rPr>
              <a:t>cytisine</a:t>
            </a:r>
            <a:r>
              <a:rPr lang="en-US" sz="1200" kern="1200" dirty="0">
                <a:solidFill>
                  <a:schemeClr val="tx1"/>
                </a:solidFill>
                <a:effectLst/>
                <a:latin typeface="+mn-lt"/>
                <a:ea typeface="+mn-ea"/>
                <a:cs typeface="+mn-cs"/>
              </a:rPr>
              <a:t> for FDA approval began in 2020 (NCT04576949). </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endParaRPr lang="en-US" dirty="0"/>
          </a:p>
          <a:p>
            <a:pPr marL="228600" indent="-228600">
              <a:buFont typeface="+mj-lt"/>
              <a:buAutoNum type="arabicParen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2B9C-A817-4647-8B48-9AF77AC88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557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A56C2-1D69-7A4A-A4E8-F12175693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248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Notes:</a:t>
            </a:r>
          </a:p>
          <a:p>
            <a:r>
              <a:rPr lang="en-US" dirty="0"/>
              <a:t> </a:t>
            </a:r>
          </a:p>
          <a:p>
            <a:pPr marL="224731" indent="-224731">
              <a:buAutoNum type="arabicParenR"/>
            </a:pPr>
            <a:r>
              <a:rPr lang="en-US" dirty="0"/>
              <a:t>This data comes from the Centers for Disease Control and shows the annual number of deaths by cause of death.</a:t>
            </a:r>
            <a:r>
              <a:rPr lang="en-US" baseline="0" dirty="0"/>
              <a:t> </a:t>
            </a:r>
            <a:r>
              <a:rPr lang="en-US" dirty="0"/>
              <a:t>The tobacco-related deaths include deaths from</a:t>
            </a:r>
            <a:r>
              <a:rPr lang="en-US" baseline="0" dirty="0"/>
              <a:t> cancer, cardiovascular diseases, diabetes, respiratory diseases, perinatal conditions (prenatal and SIDS) and secondhand smoke (USDHHS, 2014). </a:t>
            </a:r>
          </a:p>
          <a:p>
            <a:pPr marL="661065"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baseline="0" dirty="0"/>
              <a:t>Obesity – 170,143 Source: </a:t>
            </a:r>
            <a:r>
              <a:rPr lang="en-US" sz="1200" kern="1200" dirty="0">
                <a:solidFill>
                  <a:schemeClr val="tx1"/>
                </a:solidFill>
                <a:effectLst/>
                <a:latin typeface="+mn-lt"/>
                <a:ea typeface="+mn-ea"/>
                <a:cs typeface="+mn-cs"/>
              </a:rPr>
              <a:t>Tobias, D.K., Hu, F.B., (2018). The association between BMI and mortality: implications for obesity prevention. </a:t>
            </a:r>
            <a:r>
              <a:rPr lang="en-US" sz="1200" i="1" kern="1200" dirty="0">
                <a:solidFill>
                  <a:schemeClr val="tx1"/>
                </a:solidFill>
                <a:effectLst/>
                <a:latin typeface="+mn-lt"/>
                <a:ea typeface="+mn-ea"/>
                <a:cs typeface="+mn-cs"/>
              </a:rPr>
              <a:t>The Lancet</a:t>
            </a:r>
            <a:r>
              <a:rPr lang="en-US" sz="1200" kern="1200" dirty="0">
                <a:solidFill>
                  <a:schemeClr val="tx1"/>
                </a:solidFill>
                <a:effectLst/>
                <a:latin typeface="+mn-lt"/>
                <a:ea typeface="+mn-ea"/>
                <a:cs typeface="+mn-cs"/>
              </a:rPr>
              <a:t>. 6: 916-917. </a:t>
            </a:r>
          </a:p>
          <a:p>
            <a:pPr marL="661065" lvl="1" indent="-228600">
              <a:buFont typeface="+mj-lt"/>
              <a:buAutoNum type="alphaLcParenR"/>
            </a:pPr>
            <a:endParaRPr lang="en-US" baseline="0" dirty="0"/>
          </a:p>
          <a:p>
            <a:pPr marL="661065" lvl="1" indent="-228600">
              <a:buFont typeface="+mj-lt"/>
              <a:buAutoNum type="alphaLcParenR"/>
            </a:pPr>
            <a:r>
              <a:rPr lang="en-US" baseline="0" dirty="0"/>
              <a:t>Drug-induced – 67,625</a:t>
            </a:r>
          </a:p>
          <a:p>
            <a:pPr marL="661065" lvl="1" indent="-228600">
              <a:buFont typeface="+mj-lt"/>
              <a:buAutoNum type="alphaLcParenR"/>
            </a:pPr>
            <a:r>
              <a:rPr lang="en-US" baseline="0" dirty="0"/>
              <a:t>Suicide – 44,965</a:t>
            </a:r>
          </a:p>
          <a:p>
            <a:pPr marL="661065" lvl="1" indent="-228600">
              <a:buFont typeface="+mj-lt"/>
              <a:buAutoNum type="alphaLcParenR"/>
            </a:pPr>
            <a:r>
              <a:rPr lang="en-US" baseline="0" dirty="0"/>
              <a:t>Motor vehicle accidents – 40,327</a:t>
            </a:r>
          </a:p>
          <a:p>
            <a:pPr marL="661065" lvl="1" indent="-228600">
              <a:buFont typeface="+mj-lt"/>
              <a:buAutoNum type="alphaLcParenR"/>
            </a:pPr>
            <a:r>
              <a:rPr lang="en-US" baseline="0" dirty="0"/>
              <a:t>Alcohol-induced – 34,865</a:t>
            </a:r>
          </a:p>
          <a:p>
            <a:pPr marL="661065" lvl="1" indent="-228600" defTabSz="864931">
              <a:buFont typeface="+mj-lt"/>
              <a:buAutoNum type="alphaLcParenR"/>
              <a:defRPr/>
            </a:pPr>
            <a:r>
              <a:rPr lang="en-US" baseline="0" dirty="0"/>
              <a:t>Homicide – 19,362</a:t>
            </a:r>
          </a:p>
          <a:p>
            <a:pPr marL="661065" lvl="1" indent="-228600" defTabSz="864931">
              <a:buFont typeface="+mj-lt"/>
              <a:buAutoNum type="alphaLcParenR"/>
              <a:defRPr/>
            </a:pPr>
            <a:r>
              <a:rPr lang="en-US" baseline="0" dirty="0"/>
              <a:t>HIV/AIDS – 6,160</a:t>
            </a:r>
          </a:p>
          <a:p>
            <a:pPr marL="661065" marR="0" lvl="1" indent="-228600" algn="l" defTabSz="864931" rtl="0" eaLnBrk="1" fontAlgn="auto" latinLnBrk="0" hangingPunct="1">
              <a:lnSpc>
                <a:spcPct val="100000"/>
              </a:lnSpc>
              <a:spcBef>
                <a:spcPts val="0"/>
              </a:spcBef>
              <a:spcAft>
                <a:spcPts val="0"/>
              </a:spcAft>
              <a:buClrTx/>
              <a:buSzTx/>
              <a:buFont typeface="+mj-lt"/>
              <a:buAutoNum type="alphaLcParenR"/>
              <a:tabLst/>
              <a:defRPr/>
            </a:pPr>
            <a:r>
              <a:rPr lang="en-US" baseline="0" dirty="0"/>
              <a:t>Source: </a:t>
            </a:r>
            <a:r>
              <a:rPr lang="en-US" sz="1200" kern="1200" dirty="0">
                <a:solidFill>
                  <a:schemeClr val="tx1"/>
                </a:solidFill>
                <a:effectLst/>
                <a:latin typeface="+mn-lt"/>
                <a:ea typeface="+mn-ea"/>
                <a:cs typeface="+mn-cs"/>
              </a:rPr>
              <a:t>Xu, J., Murphy, S.L., </a:t>
            </a:r>
            <a:r>
              <a:rPr lang="en-US" sz="1200" kern="1200" dirty="0" err="1">
                <a:solidFill>
                  <a:schemeClr val="tx1"/>
                </a:solidFill>
                <a:effectLst/>
                <a:latin typeface="+mn-lt"/>
                <a:ea typeface="+mn-ea"/>
                <a:cs typeface="+mn-cs"/>
              </a:rPr>
              <a:t>Kochanek</a:t>
            </a:r>
            <a:r>
              <a:rPr lang="en-US" sz="1200" kern="1200" dirty="0">
                <a:solidFill>
                  <a:schemeClr val="tx1"/>
                </a:solidFill>
                <a:effectLst/>
                <a:latin typeface="+mn-lt"/>
                <a:ea typeface="+mn-ea"/>
                <a:cs typeface="+mn-cs"/>
              </a:rPr>
              <a:t>, K.D., Bastian, B., Arias, E. (2018). Deaths: Final Data for 2016. </a:t>
            </a:r>
            <a:r>
              <a:rPr lang="en-US" sz="1200" i="1" kern="1200" dirty="0">
                <a:solidFill>
                  <a:schemeClr val="tx1"/>
                </a:solidFill>
                <a:effectLst/>
                <a:latin typeface="+mn-lt"/>
                <a:ea typeface="+mn-ea"/>
                <a:cs typeface="+mn-cs"/>
              </a:rPr>
              <a:t>National Vital Statistics Reports</a:t>
            </a:r>
            <a:r>
              <a:rPr lang="en-US" sz="1200" kern="1200" dirty="0">
                <a:solidFill>
                  <a:schemeClr val="tx1"/>
                </a:solidFill>
                <a:effectLst/>
                <a:latin typeface="+mn-lt"/>
                <a:ea typeface="+mn-ea"/>
                <a:cs typeface="+mn-cs"/>
              </a:rPr>
              <a:t>. 67(5). United States Department of Health and Human Services. Hyattsville, MDL National Center for Health Statistics. Source: </a:t>
            </a:r>
            <a:r>
              <a:rPr lang="en-US" sz="1200" kern="1200" dirty="0">
                <a:solidFill>
                  <a:schemeClr val="tx1"/>
                </a:solidFill>
                <a:effectLst/>
                <a:latin typeface="+mn-lt"/>
                <a:ea typeface="+mn-ea"/>
                <a:cs typeface="+mn-cs"/>
                <a:hlinkClick r:id="rId3"/>
              </a:rPr>
              <a:t>https://www.cdc.gov/nchs/data/nvsr/nvsr67/nvsr67_05.pdf</a:t>
            </a:r>
            <a:endParaRPr lang="en-US" sz="1200" kern="1200" dirty="0">
              <a:solidFill>
                <a:schemeClr val="tx1"/>
              </a:solidFill>
              <a:effectLst/>
              <a:latin typeface="+mn-lt"/>
              <a:ea typeface="+mn-ea"/>
              <a:cs typeface="+mn-cs"/>
            </a:endParaRPr>
          </a:p>
          <a:p>
            <a:pPr marL="661065" lvl="1" indent="-228600" defTabSz="864931">
              <a:buFont typeface="+mj-lt"/>
              <a:buAutoNum type="alphaLcParenR"/>
              <a:defRPr/>
            </a:pPr>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2B9C-A817-4647-8B48-9AF77AC88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2352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0F32B9C-A817-4647-8B48-9AF77AC8837D}" type="slidenum">
              <a:rPr lang="en-US" smtClean="0"/>
              <a:pPr/>
              <a:t>45</a:t>
            </a:fld>
            <a:endParaRPr lang="en-US" dirty="0"/>
          </a:p>
        </p:txBody>
      </p:sp>
    </p:spTree>
    <p:extLst>
      <p:ext uri="{BB962C8B-B14F-4D97-AF65-F5344CB8AC3E}">
        <p14:creationId xmlns:p14="http://schemas.microsoft.com/office/powerpoint/2010/main" val="3386815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A0C5D343-DA97-4968-A73F-643D491F14D2}"/>
              </a:ext>
            </a:extLst>
          </p:cNvPr>
          <p:cNvSpPr>
            <a:spLocks noGrp="1" noRot="1" noChangeAspect="1" noTextEdit="1"/>
          </p:cNvSpPr>
          <p:nvPr>
            <p:ph type="sldImg"/>
          </p:nvPr>
        </p:nvSpPr>
        <p:spPr bwMode="auto">
          <a:xfrm>
            <a:off x="719138" y="1163638"/>
            <a:ext cx="5584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6D5E1F40-E172-4583-B1ED-A827D1D13B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tabLst>
                <a:tab pos="368617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Chad, for an incredible presentation today! We will now open the floor for Q&amp;A. As a reminder, you may submit questions through the chat box or Q&amp;A panel on your Zoom dashboard</a:t>
            </a:r>
          </a:p>
          <a:p>
            <a:pPr marL="0" marR="0">
              <a:lnSpc>
                <a:spcPct val="107000"/>
              </a:lnSpc>
              <a:spcBef>
                <a:spcPts val="0"/>
              </a:spcBef>
              <a:spcAft>
                <a:spcPts val="800"/>
              </a:spcAft>
              <a:tabLst>
                <a:tab pos="3686175"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368617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Question and answer session – Hope moderates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cs typeface="Calibri" panose="020F0502020204030204"/>
            </a:endParaRPr>
          </a:p>
          <a:p>
            <a:endParaRPr lang="en-US" dirty="0">
              <a:cs typeface="Calibri" panose="020F0502020204030204"/>
            </a:endParaRPr>
          </a:p>
        </p:txBody>
      </p:sp>
      <p:sp>
        <p:nvSpPr>
          <p:cNvPr id="131076" name="Slide Number Placeholder 3">
            <a:extLst>
              <a:ext uri="{FF2B5EF4-FFF2-40B4-BE49-F238E27FC236}">
                <a16:creationId xmlns:a16="http://schemas.microsoft.com/office/drawing/2014/main" id="{95D34BF1-B742-4CAC-8593-D2FA275BD0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72837" indent="-296498">
              <a:spcBef>
                <a:spcPct val="30000"/>
              </a:spcBef>
              <a:defRPr sz="1200">
                <a:solidFill>
                  <a:schemeClr val="tx1"/>
                </a:solidFill>
                <a:latin typeface="Calibri" panose="020F0502020204030204" pitchFamily="34" charset="0"/>
                <a:ea typeface="MS PGothic" panose="020B0600070205080204" pitchFamily="34" charset="-128"/>
              </a:defRPr>
            </a:lvl2pPr>
            <a:lvl3pPr marL="1189229" indent="-236550">
              <a:spcBef>
                <a:spcPct val="30000"/>
              </a:spcBef>
              <a:defRPr sz="1200">
                <a:solidFill>
                  <a:schemeClr val="tx1"/>
                </a:solidFill>
                <a:latin typeface="Calibri" panose="020F0502020204030204" pitchFamily="34" charset="0"/>
                <a:ea typeface="MS PGothic" panose="020B0600070205080204" pitchFamily="34" charset="-128"/>
              </a:defRPr>
            </a:lvl3pPr>
            <a:lvl4pPr marL="1665568" indent="-236550">
              <a:spcBef>
                <a:spcPct val="30000"/>
              </a:spcBef>
              <a:defRPr sz="1200">
                <a:solidFill>
                  <a:schemeClr val="tx1"/>
                </a:solidFill>
                <a:latin typeface="Calibri" panose="020F0502020204030204" pitchFamily="34" charset="0"/>
                <a:ea typeface="MS PGothic" panose="020B0600070205080204" pitchFamily="34" charset="-128"/>
              </a:defRPr>
            </a:lvl4pPr>
            <a:lvl5pPr marL="2141908" indent="-236550">
              <a:spcBef>
                <a:spcPct val="30000"/>
              </a:spcBef>
              <a:defRPr sz="1200">
                <a:solidFill>
                  <a:schemeClr val="tx1"/>
                </a:solidFill>
                <a:latin typeface="Calibri" panose="020F0502020204030204" pitchFamily="34" charset="0"/>
                <a:ea typeface="MS PGothic" panose="020B0600070205080204" pitchFamily="34" charset="-128"/>
              </a:defRPr>
            </a:lvl5pPr>
            <a:lvl6pPr marL="2608526" indent="-236550" defTabSz="46661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75144" indent="-236550" defTabSz="46661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41763" indent="-236550" defTabSz="46661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4008381" indent="-236550" defTabSz="46661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5D49A7DE-D230-42BD-BB9D-17F7FA3762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66618"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01444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6869" indent="-226869">
              <a:buFont typeface="+mj-lt"/>
              <a:buAutoNum type="arabicParenR"/>
            </a:pPr>
            <a:endParaRPr lang="en-US" dirty="0"/>
          </a:p>
          <a:p>
            <a:endParaRPr lang="en-US" dirty="0"/>
          </a:p>
          <a:p>
            <a:pPr marL="226869" indent="-226869">
              <a:buFont typeface="+mj-lt"/>
              <a:buAutoNum type="arabicParen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2B9C-A817-4647-8B48-9AF77AC88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5043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368617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all so much for joining us today. Just a quick reminder to please take a few moments to fill out the post-webinar survey that will pop up on your screen momentarily. </a:t>
            </a:r>
          </a:p>
          <a:p>
            <a:pPr marL="0" marR="0">
              <a:lnSpc>
                <a:spcPct val="107000"/>
              </a:lnSpc>
              <a:spcBef>
                <a:spcPts val="0"/>
              </a:spcBef>
              <a:spcAft>
                <a:spcPts val="800"/>
              </a:spcAft>
              <a:tabLst>
                <a:tab pos="368617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 also want to remind everyone that the recording and presentation slides from this webinar will be available for download on our website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BHtheChange.org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368617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so much and have a great rest of your day!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2BF4A-A0DB-453B-B895-806EF754A9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86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3686175"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It’s my pleasure to introduce today’s featured speaker, Chad Morris, Ph.D., Professor of Psychiatry and Director of the Behavioral Health and Wellness </a:t>
            </a:r>
            <a:r>
              <a:rPr lang="en-US" sz="1800">
                <a:effectLst/>
                <a:latin typeface="Calibri" panose="020F0502020204030204" pitchFamily="34" charset="0"/>
                <a:ea typeface="Calibri" panose="020F0502020204030204" pitchFamily="34" charset="0"/>
                <a:cs typeface="Times New Roman" panose="02020603050405020304" pitchFamily="18" charset="0"/>
              </a:rPr>
              <a:t>Program at University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of Colorado An-shoots Medical Campus. Chad?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4DF90-8363-49F0-B022-F2DD0617FF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2B9C-A817-4647-8B48-9AF77AC88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846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2B9C-A817-4647-8B48-9AF77AC883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7203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Notes:</a:t>
            </a:r>
          </a:p>
          <a:p>
            <a:endParaRPr lang="en-US" dirty="0"/>
          </a:p>
          <a:p>
            <a:pPr marL="228600" indent="-228600">
              <a:buFont typeface="+mj-lt"/>
              <a:buAutoNum type="arabicParenR"/>
            </a:pPr>
            <a:r>
              <a:rPr lang="en-US" dirty="0"/>
              <a:t>This graph</a:t>
            </a:r>
            <a:r>
              <a:rPr lang="en-US" baseline="0" dirty="0"/>
              <a:t> depicts the change in smoking rates for men and women from 1955-2013 </a:t>
            </a:r>
            <a:r>
              <a:rPr lang="en-US" dirty="0"/>
              <a:t>(USDHHS,</a:t>
            </a:r>
            <a:r>
              <a:rPr lang="en-US" baseline="0" dirty="0"/>
              <a:t> 1979; </a:t>
            </a:r>
            <a:r>
              <a:rPr lang="en-US" dirty="0"/>
              <a:t>American Lung Association, 2011; CDC,</a:t>
            </a:r>
            <a:r>
              <a:rPr lang="en-US" baseline="0" dirty="0"/>
              <a:t> 2012;</a:t>
            </a:r>
            <a:r>
              <a:rPr lang="en-US" dirty="0"/>
              <a:t> </a:t>
            </a:r>
            <a:r>
              <a:rPr lang="en-US" dirty="0" err="1"/>
              <a:t>Agaku</a:t>
            </a:r>
            <a:r>
              <a:rPr lang="en-US" dirty="0"/>
              <a:t> et al., 2014a; </a:t>
            </a:r>
            <a:r>
              <a:rPr lang="en-US" baseline="0" dirty="0" err="1"/>
              <a:t>Agaku</a:t>
            </a:r>
            <a:r>
              <a:rPr lang="en-US" baseline="0" dirty="0"/>
              <a:t> et al., 2014b; Jamal et al., 2014; Jamal et al., 2015, Creamer et al., 2019).</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i="0" baseline="0" dirty="0"/>
          </a:p>
          <a:p>
            <a:endParaRPr lang="en-US" i="0" baseline="0" dirty="0"/>
          </a:p>
        </p:txBody>
      </p:sp>
      <p:sp>
        <p:nvSpPr>
          <p:cNvPr id="4" name="Slide Number Placeholder 3"/>
          <p:cNvSpPr>
            <a:spLocks noGrp="1"/>
          </p:cNvSpPr>
          <p:nvPr>
            <p:ph type="sldNum" sz="quarter" idx="10"/>
          </p:nvPr>
        </p:nvSpPr>
        <p:spPr/>
        <p:txBody>
          <a:bodyPr/>
          <a:lstStyle/>
          <a:p>
            <a:fld id="{193B1F0E-A15F-4827-BC64-D991F6D7C2D5}" type="slidenum">
              <a:rPr lang="en-US" smtClean="0"/>
              <a:t>8</a:t>
            </a:fld>
            <a:endParaRPr lang="en-US"/>
          </a:p>
        </p:txBody>
      </p:sp>
    </p:spTree>
    <p:extLst>
      <p:ext uri="{BB962C8B-B14F-4D97-AF65-F5344CB8AC3E}">
        <p14:creationId xmlns:p14="http://schemas.microsoft.com/office/powerpoint/2010/main" val="55583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nSpc>
                <a:spcPct val="90000"/>
              </a:lnSpc>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0F32B9C-A817-4647-8B48-9AF77AC8837D}" type="slidenum">
              <a:rPr lang="en-US" smtClean="0"/>
              <a:pPr/>
              <a:t>9</a:t>
            </a:fld>
            <a:endParaRPr lang="en-US"/>
          </a:p>
        </p:txBody>
      </p:sp>
    </p:spTree>
    <p:extLst>
      <p:ext uri="{BB962C8B-B14F-4D97-AF65-F5344CB8AC3E}">
        <p14:creationId xmlns:p14="http://schemas.microsoft.com/office/powerpoint/2010/main" val="1177972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mplate Instruc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0D4EAB-D3DE-8D45-B6B6-4291551E959C}"/>
              </a:ext>
            </a:extLst>
          </p:cNvPr>
          <p:cNvSpPr/>
          <p:nvPr userDrawn="1"/>
        </p:nvSpPr>
        <p:spPr>
          <a:xfrm>
            <a:off x="-16933" y="-33867"/>
            <a:ext cx="12208933" cy="6959600"/>
          </a:xfrm>
          <a:prstGeom prst="rect">
            <a:avLst/>
          </a:prstGeom>
          <a:gradFill>
            <a:gsLst>
              <a:gs pos="83000">
                <a:srgbClr val="A1BD6B"/>
              </a:gs>
              <a:gs pos="11000">
                <a:srgbClr val="80BCC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 Single Corner Rectangle 16">
            <a:extLst>
              <a:ext uri="{FF2B5EF4-FFF2-40B4-BE49-F238E27FC236}">
                <a16:creationId xmlns:a16="http://schemas.microsoft.com/office/drawing/2014/main" id="{97A6D14E-3F0F-4F48-913E-F6C4C32EFEDD}"/>
              </a:ext>
            </a:extLst>
          </p:cNvPr>
          <p:cNvSpPr/>
          <p:nvPr userDrawn="1"/>
        </p:nvSpPr>
        <p:spPr>
          <a:xfrm rot="10800000">
            <a:off x="266700" y="131601"/>
            <a:ext cx="11658600" cy="6262366"/>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BBEC16D-32EC-7241-B5CB-023E04CDAEDB}"/>
              </a:ext>
            </a:extLst>
          </p:cNvPr>
          <p:cNvSpPr/>
          <p:nvPr userDrawn="1"/>
        </p:nvSpPr>
        <p:spPr>
          <a:xfrm>
            <a:off x="11414191" y="6550968"/>
            <a:ext cx="603050" cy="230832"/>
          </a:xfrm>
          <a:prstGeom prst="rect">
            <a:avLst/>
          </a:prstGeom>
        </p:spPr>
        <p:txBody>
          <a:bodyPr wrap="none">
            <a:spAutoFit/>
          </a:bodyPr>
          <a:lstStyle/>
          <a:p>
            <a:pPr algn="r"/>
            <a:r>
              <a:rPr lang="en-US" sz="900" dirty="0">
                <a:solidFill>
                  <a:schemeClr val="bg1"/>
                </a:solidFill>
              </a:rPr>
              <a:t>© BHWP</a:t>
            </a:r>
          </a:p>
        </p:txBody>
      </p:sp>
      <p:pic>
        <p:nvPicPr>
          <p:cNvPr id="19" name="Picture 18" descr="A close up of a logo&#10;&#10;Description automatically generated">
            <a:extLst>
              <a:ext uri="{FF2B5EF4-FFF2-40B4-BE49-F238E27FC236}">
                <a16:creationId xmlns:a16="http://schemas.microsoft.com/office/drawing/2014/main" id="{0D9249B8-4188-F14F-BDDD-1A54C5E319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6393968"/>
            <a:ext cx="4114800" cy="560130"/>
          </a:xfrm>
          <a:prstGeom prst="rect">
            <a:avLst/>
          </a:prstGeom>
        </p:spPr>
      </p:pic>
      <p:sp>
        <p:nvSpPr>
          <p:cNvPr id="8" name="Title 1"/>
          <p:cNvSpPr txBox="1">
            <a:spLocks/>
          </p:cNvSpPr>
          <p:nvPr userDrawn="1"/>
        </p:nvSpPr>
        <p:spPr>
          <a:xfrm>
            <a:off x="711200" y="609600"/>
            <a:ext cx="11176000" cy="762000"/>
          </a:xfrm>
          <a:prstGeom prst="rect">
            <a:avLst/>
          </a:prstGeom>
          <a:ln>
            <a:noFill/>
          </a:ln>
        </p:spPr>
        <p:txBody>
          <a:bodyPr>
            <a:normAutofit/>
          </a:bodyPr>
          <a:lstStyle>
            <a:lvl1pPr algn="l">
              <a:defRPr sz="4000" b="0" baseline="0">
                <a:solidFill>
                  <a:srgbClr val="2F6DB2"/>
                </a:solidFill>
                <a:latin typeface="Tahoma" pitchFamily="34" charset="0"/>
                <a:ea typeface="Tahoma" pitchFamily="34" charset="0"/>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accent1"/>
                </a:solidFill>
                <a:effectLst/>
                <a:uLnTx/>
                <a:uFillTx/>
                <a:latin typeface="+mj-lt"/>
                <a:ea typeface="Tahoma" pitchFamily="34" charset="0"/>
                <a:cs typeface="Tahoma" pitchFamily="34" charset="0"/>
              </a:rPr>
              <a:t>Slide titles: Calibri, bold, 40pt, blue</a:t>
            </a:r>
          </a:p>
        </p:txBody>
      </p:sp>
      <p:sp>
        <p:nvSpPr>
          <p:cNvPr id="10" name="Rectangle 6"/>
          <p:cNvSpPr>
            <a:spLocks noChangeArrowheads="1"/>
          </p:cNvSpPr>
          <p:nvPr userDrawn="1"/>
        </p:nvSpPr>
        <p:spPr bwMode="auto">
          <a:xfrm>
            <a:off x="508000" y="1447800"/>
            <a:ext cx="1137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4300" lvl="1" algn="l">
              <a:spcBef>
                <a:spcPct val="20000"/>
              </a:spcBef>
            </a:pPr>
            <a:r>
              <a:rPr lang="en-US" sz="3200" dirty="0">
                <a:solidFill>
                  <a:schemeClr val="accent2"/>
                </a:solidFill>
                <a:latin typeface="+mj-lt"/>
                <a:cs typeface="Arial" pitchFamily="34" charset="0"/>
              </a:rPr>
              <a:t>Main text: Calibri, regular, 32pt, grey</a:t>
            </a:r>
          </a:p>
        </p:txBody>
      </p:sp>
      <p:sp>
        <p:nvSpPr>
          <p:cNvPr id="12" name="TextBox 11"/>
          <p:cNvSpPr txBox="1"/>
          <p:nvPr userDrawn="1"/>
        </p:nvSpPr>
        <p:spPr>
          <a:xfrm>
            <a:off x="495536" y="280086"/>
            <a:ext cx="4584464" cy="369332"/>
          </a:xfrm>
          <a:prstGeom prst="rect">
            <a:avLst/>
          </a:prstGeom>
          <a:solidFill>
            <a:schemeClr val="accent2"/>
          </a:solidFill>
        </p:spPr>
        <p:txBody>
          <a:bodyPr wrap="square" rtlCol="0">
            <a:spAutoFit/>
          </a:bodyPr>
          <a:lstStyle/>
          <a:p>
            <a:r>
              <a:rPr lang="en-US" sz="1800" dirty="0">
                <a:solidFill>
                  <a:schemeClr val="bg1"/>
                </a:solidFill>
              </a:rPr>
              <a:t>Suggested fonts and colors:</a:t>
            </a:r>
          </a:p>
        </p:txBody>
      </p:sp>
      <p:sp>
        <p:nvSpPr>
          <p:cNvPr id="13" name="TextBox 12"/>
          <p:cNvSpPr txBox="1"/>
          <p:nvPr userDrawn="1"/>
        </p:nvSpPr>
        <p:spPr>
          <a:xfrm>
            <a:off x="711200" y="2099040"/>
            <a:ext cx="11176000" cy="877163"/>
          </a:xfrm>
          <a:prstGeom prst="rect">
            <a:avLst/>
          </a:prstGeom>
          <a:noFill/>
        </p:spPr>
        <p:txBody>
          <a:bodyPr wrap="square" rtlCol="0">
            <a:spAutoFit/>
          </a:bodyPr>
          <a:lstStyle/>
          <a:p>
            <a:pPr marL="457200" indent="-457200" algn="l">
              <a:spcAft>
                <a:spcPts val="600"/>
              </a:spcAft>
              <a:buFont typeface="Wingdings" panose="05000000000000000000" pitchFamily="2" charset="2"/>
              <a:buChar char="§"/>
            </a:pPr>
            <a:r>
              <a:rPr lang="en-US" sz="2800" b="0" kern="1200" dirty="0">
                <a:solidFill>
                  <a:schemeClr val="accent3"/>
                </a:solidFill>
                <a:latin typeface="+mn-lt"/>
                <a:ea typeface="+mn-ea"/>
                <a:cs typeface="Arial" pitchFamily="34" charset="0"/>
              </a:rPr>
              <a:t>First bulleted list heading: Calibri, bold, 28pt, green</a:t>
            </a:r>
          </a:p>
          <a:p>
            <a:pPr algn="l"/>
            <a:endParaRPr lang="en-US" sz="1800" dirty="0"/>
          </a:p>
        </p:txBody>
      </p:sp>
      <p:sp>
        <p:nvSpPr>
          <p:cNvPr id="2" name="Rectangle 1"/>
          <p:cNvSpPr/>
          <p:nvPr userDrawn="1"/>
        </p:nvSpPr>
        <p:spPr>
          <a:xfrm>
            <a:off x="1524000" y="2653037"/>
            <a:ext cx="9347200" cy="461665"/>
          </a:xfrm>
          <a:prstGeom prst="rect">
            <a:avLst/>
          </a:prstGeom>
        </p:spPr>
        <p:txBody>
          <a:bodyPr wrap="square">
            <a:spAutoFit/>
          </a:bodyPr>
          <a:lstStyle/>
          <a:p>
            <a:pPr marL="342900" indent="-342900" algn="l">
              <a:spcAft>
                <a:spcPts val="600"/>
              </a:spcAft>
              <a:buFont typeface="Calibri" panose="020F0502020204030204" pitchFamily="34" charset="0"/>
              <a:buChar char="‒"/>
            </a:pPr>
            <a:r>
              <a:rPr lang="en-US" sz="2400" kern="1200" dirty="0">
                <a:solidFill>
                  <a:schemeClr val="tx2"/>
                </a:solidFill>
                <a:latin typeface="+mn-lt"/>
                <a:ea typeface="+mn-ea"/>
                <a:cs typeface="Arial" pitchFamily="34" charset="0"/>
              </a:rPr>
              <a:t>Second</a:t>
            </a:r>
            <a:r>
              <a:rPr lang="en-US" sz="2400" kern="1200" baseline="0" dirty="0">
                <a:solidFill>
                  <a:schemeClr val="tx2"/>
                </a:solidFill>
                <a:latin typeface="+mn-lt"/>
                <a:ea typeface="+mn-ea"/>
                <a:cs typeface="Arial" pitchFamily="34" charset="0"/>
              </a:rPr>
              <a:t> b</a:t>
            </a:r>
            <a:r>
              <a:rPr lang="en-US" sz="2400" kern="1200" dirty="0">
                <a:solidFill>
                  <a:schemeClr val="tx2"/>
                </a:solidFill>
                <a:latin typeface="+mn-lt"/>
                <a:ea typeface="+mn-ea"/>
                <a:cs typeface="Arial" pitchFamily="34" charset="0"/>
              </a:rPr>
              <a:t>ulleted list item: Calibri, regular, 24pt, dark blue</a:t>
            </a:r>
          </a:p>
        </p:txBody>
      </p:sp>
      <p:sp>
        <p:nvSpPr>
          <p:cNvPr id="22" name="Rectangle 21">
            <a:extLst>
              <a:ext uri="{FF2B5EF4-FFF2-40B4-BE49-F238E27FC236}">
                <a16:creationId xmlns:a16="http://schemas.microsoft.com/office/drawing/2014/main" id="{33F83BF8-4345-3644-88BB-A6C94762BBF5}"/>
              </a:ext>
            </a:extLst>
          </p:cNvPr>
          <p:cNvSpPr/>
          <p:nvPr userDrawn="1"/>
        </p:nvSpPr>
        <p:spPr>
          <a:xfrm>
            <a:off x="1039813" y="5023298"/>
            <a:ext cx="9144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dirty="0"/>
          </a:p>
        </p:txBody>
      </p:sp>
      <p:sp>
        <p:nvSpPr>
          <p:cNvPr id="23" name="Rectangle 22">
            <a:extLst>
              <a:ext uri="{FF2B5EF4-FFF2-40B4-BE49-F238E27FC236}">
                <a16:creationId xmlns:a16="http://schemas.microsoft.com/office/drawing/2014/main" id="{BE874FF9-06BB-654A-B37A-A58F141875E2}"/>
              </a:ext>
            </a:extLst>
          </p:cNvPr>
          <p:cNvSpPr/>
          <p:nvPr userDrawn="1"/>
        </p:nvSpPr>
        <p:spPr>
          <a:xfrm>
            <a:off x="2581276" y="5023298"/>
            <a:ext cx="9144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dirty="0">
              <a:solidFill>
                <a:schemeClr val="accent1"/>
              </a:solidFill>
            </a:endParaRPr>
          </a:p>
        </p:txBody>
      </p:sp>
      <p:sp>
        <p:nvSpPr>
          <p:cNvPr id="24" name="Rectangle 23">
            <a:extLst>
              <a:ext uri="{FF2B5EF4-FFF2-40B4-BE49-F238E27FC236}">
                <a16:creationId xmlns:a16="http://schemas.microsoft.com/office/drawing/2014/main" id="{0EF76EB2-741F-4047-8DE8-F48F9AAF0BB9}"/>
              </a:ext>
            </a:extLst>
          </p:cNvPr>
          <p:cNvSpPr/>
          <p:nvPr userDrawn="1"/>
        </p:nvSpPr>
        <p:spPr>
          <a:xfrm>
            <a:off x="4121151" y="5023298"/>
            <a:ext cx="914400" cy="838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dirty="0"/>
          </a:p>
        </p:txBody>
      </p:sp>
      <p:sp>
        <p:nvSpPr>
          <p:cNvPr id="25" name="Rectangle 24">
            <a:extLst>
              <a:ext uri="{FF2B5EF4-FFF2-40B4-BE49-F238E27FC236}">
                <a16:creationId xmlns:a16="http://schemas.microsoft.com/office/drawing/2014/main" id="{821C18A6-6E01-F54E-B901-07645AF7CF7E}"/>
              </a:ext>
            </a:extLst>
          </p:cNvPr>
          <p:cNvSpPr/>
          <p:nvPr userDrawn="1"/>
        </p:nvSpPr>
        <p:spPr>
          <a:xfrm>
            <a:off x="5662613" y="5023298"/>
            <a:ext cx="9144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dirty="0"/>
          </a:p>
        </p:txBody>
      </p:sp>
      <p:sp>
        <p:nvSpPr>
          <p:cNvPr id="26" name="Rectangle 25">
            <a:extLst>
              <a:ext uri="{FF2B5EF4-FFF2-40B4-BE49-F238E27FC236}">
                <a16:creationId xmlns:a16="http://schemas.microsoft.com/office/drawing/2014/main" id="{FA3C7878-B4D1-4D47-8789-52558765326C}"/>
              </a:ext>
            </a:extLst>
          </p:cNvPr>
          <p:cNvSpPr/>
          <p:nvPr userDrawn="1"/>
        </p:nvSpPr>
        <p:spPr>
          <a:xfrm>
            <a:off x="7204076" y="5023298"/>
            <a:ext cx="914400" cy="838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dirty="0"/>
          </a:p>
        </p:txBody>
      </p:sp>
      <p:sp>
        <p:nvSpPr>
          <p:cNvPr id="27" name="Rectangle 26">
            <a:extLst>
              <a:ext uri="{FF2B5EF4-FFF2-40B4-BE49-F238E27FC236}">
                <a16:creationId xmlns:a16="http://schemas.microsoft.com/office/drawing/2014/main" id="{F8743F10-FE82-FF4F-9DA7-F154EB98BC87}"/>
              </a:ext>
            </a:extLst>
          </p:cNvPr>
          <p:cNvSpPr/>
          <p:nvPr userDrawn="1"/>
        </p:nvSpPr>
        <p:spPr>
          <a:xfrm>
            <a:off x="8720138" y="5023298"/>
            <a:ext cx="914400" cy="838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a:p>
        </p:txBody>
      </p:sp>
      <p:sp>
        <p:nvSpPr>
          <p:cNvPr id="28" name="Rectangle 27">
            <a:extLst>
              <a:ext uri="{FF2B5EF4-FFF2-40B4-BE49-F238E27FC236}">
                <a16:creationId xmlns:a16="http://schemas.microsoft.com/office/drawing/2014/main" id="{EDBD650D-03EB-9B47-8C5E-C3F53CC6FE06}"/>
              </a:ext>
            </a:extLst>
          </p:cNvPr>
          <p:cNvSpPr/>
          <p:nvPr userDrawn="1"/>
        </p:nvSpPr>
        <p:spPr>
          <a:xfrm>
            <a:off x="10261600" y="5023298"/>
            <a:ext cx="914400" cy="838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a:p>
        </p:txBody>
      </p:sp>
    </p:spTree>
    <p:extLst>
      <p:ext uri="{BB962C8B-B14F-4D97-AF65-F5344CB8AC3E}">
        <p14:creationId xmlns:p14="http://schemas.microsoft.com/office/powerpoint/2010/main" val="201938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1290D5-F3D3-894A-94C4-6DAF93BB2A7A}"/>
              </a:ext>
            </a:extLst>
          </p:cNvPr>
          <p:cNvSpPr txBox="1">
            <a:spLocks noChangeArrowheads="1"/>
          </p:cNvSpPr>
          <p:nvPr/>
        </p:nvSpPr>
        <p:spPr bwMode="auto">
          <a:xfrm>
            <a:off x="8839200" y="6627813"/>
            <a:ext cx="1320800" cy="2301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900">
                <a:solidFill>
                  <a:schemeClr val="accent1"/>
                </a:solidFill>
              </a:rPr>
              <a:t>© 2020 BHWP</a:t>
            </a:r>
            <a:endParaRPr lang="en-US" altLang="en-US">
              <a:solidFill>
                <a:schemeClr val="accent1"/>
              </a:solidFill>
            </a:endParaRPr>
          </a:p>
        </p:txBody>
      </p:sp>
      <p:pic>
        <p:nvPicPr>
          <p:cNvPr id="6" name="Picture 5" descr="bhwp-logo-one-line.png">
            <a:extLst>
              <a:ext uri="{FF2B5EF4-FFF2-40B4-BE49-F238E27FC236}">
                <a16:creationId xmlns:a16="http://schemas.microsoft.com/office/drawing/2014/main" id="{476AE738-62E6-EE45-8DAC-C4A173BBD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45250"/>
            <a:ext cx="42973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a:xfrm>
            <a:off x="609600" y="274639"/>
            <a:ext cx="7162800" cy="1143000"/>
          </a:xfrm>
          <a:prstGeom prst="rect">
            <a:avLst/>
          </a:prstGeom>
        </p:spPr>
        <p:txBody>
          <a:bodyPr rtlCol="0">
            <a:normAutofit/>
          </a:bodyPr>
          <a:lstStyle/>
          <a:p>
            <a:r>
              <a:rPr lang="en-US"/>
              <a:t>Click to edit Master title style</a:t>
            </a:r>
            <a:endParaRPr lang="en-US" dirty="0"/>
          </a:p>
        </p:txBody>
      </p:sp>
      <p:sp>
        <p:nvSpPr>
          <p:cNvPr id="12" name="Text Placeholder 11"/>
          <p:cNvSpPr>
            <a:spLocks noGrp="1"/>
          </p:cNvSpPr>
          <p:nvPr>
            <p:ph type="body" sz="quarter" idx="12"/>
          </p:nvPr>
        </p:nvSpPr>
        <p:spPr>
          <a:xfrm>
            <a:off x="609600" y="1676400"/>
            <a:ext cx="7162800" cy="4191000"/>
          </a:xfrm>
        </p:spPr>
        <p:txBody>
          <a:bodyPr/>
          <a:lstStyle>
            <a:lvl2pPr>
              <a:defRPr>
                <a:solidFill>
                  <a:schemeClr val="accent3">
                    <a:lumMod val="75000"/>
                  </a:schemeClr>
                </a:solidFill>
              </a:defRPr>
            </a:lvl2pPr>
            <a:lvl3pPr>
              <a:defRPr>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564764FA-3238-2541-8CA5-F49DE8A09C12}"/>
              </a:ext>
            </a:extLst>
          </p:cNvPr>
          <p:cNvSpPr/>
          <p:nvPr userDrawn="1"/>
        </p:nvSpPr>
        <p:spPr>
          <a:xfrm>
            <a:off x="8345487" y="0"/>
            <a:ext cx="201613"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12" descr="A picture containing outdoor, mountain, water, flower&#10;&#10;Description automatically generated">
            <a:extLst>
              <a:ext uri="{FF2B5EF4-FFF2-40B4-BE49-F238E27FC236}">
                <a16:creationId xmlns:a16="http://schemas.microsoft.com/office/drawing/2014/main" id="{588503DC-1431-DD47-9361-C9294D133D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47100" y="0"/>
            <a:ext cx="3644900" cy="6858000"/>
          </a:xfrm>
          <a:prstGeom prst="rect">
            <a:avLst/>
          </a:prstGeom>
        </p:spPr>
      </p:pic>
      <p:sp>
        <p:nvSpPr>
          <p:cNvPr id="8" name="Rectangle 7">
            <a:extLst>
              <a:ext uri="{FF2B5EF4-FFF2-40B4-BE49-F238E27FC236}">
                <a16:creationId xmlns:a16="http://schemas.microsoft.com/office/drawing/2014/main" id="{C18F465F-7053-2746-842A-1A12A4160086}"/>
              </a:ext>
            </a:extLst>
          </p:cNvPr>
          <p:cNvSpPr/>
          <p:nvPr userDrawn="1"/>
        </p:nvSpPr>
        <p:spPr>
          <a:xfrm>
            <a:off x="7385149" y="6512397"/>
            <a:ext cx="859531" cy="230832"/>
          </a:xfrm>
          <a:prstGeom prst="rect">
            <a:avLst/>
          </a:prstGeom>
        </p:spPr>
        <p:txBody>
          <a:bodyPr wrap="none">
            <a:spAutoFit/>
          </a:bodyPr>
          <a:lstStyle/>
          <a:p>
            <a:pPr algn="r"/>
            <a:r>
              <a:rPr lang="en-US" sz="900" dirty="0">
                <a:solidFill>
                  <a:schemeClr val="accent3"/>
                </a:solidFill>
              </a:rPr>
              <a:t>© 2022 BHWP</a:t>
            </a:r>
          </a:p>
        </p:txBody>
      </p:sp>
    </p:spTree>
    <p:extLst>
      <p:ext uri="{BB962C8B-B14F-4D97-AF65-F5344CB8AC3E}">
        <p14:creationId xmlns:p14="http://schemas.microsoft.com/office/powerpoint/2010/main" val="203992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1290D5-F3D3-894A-94C4-6DAF93BB2A7A}"/>
              </a:ext>
            </a:extLst>
          </p:cNvPr>
          <p:cNvSpPr txBox="1">
            <a:spLocks noChangeArrowheads="1"/>
          </p:cNvSpPr>
          <p:nvPr/>
        </p:nvSpPr>
        <p:spPr bwMode="auto">
          <a:xfrm>
            <a:off x="8839200" y="6627813"/>
            <a:ext cx="1320800" cy="2301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900">
                <a:solidFill>
                  <a:schemeClr val="accent1"/>
                </a:solidFill>
              </a:rPr>
              <a:t>© 2020 BHWP</a:t>
            </a:r>
            <a:endParaRPr lang="en-US" altLang="en-US">
              <a:solidFill>
                <a:schemeClr val="accent1"/>
              </a:solidFill>
            </a:endParaRPr>
          </a:p>
        </p:txBody>
      </p:sp>
      <p:pic>
        <p:nvPicPr>
          <p:cNvPr id="6" name="Picture 5" descr="bhwp-logo-one-line.png">
            <a:extLst>
              <a:ext uri="{FF2B5EF4-FFF2-40B4-BE49-F238E27FC236}">
                <a16:creationId xmlns:a16="http://schemas.microsoft.com/office/drawing/2014/main" id="{476AE738-62E6-EE45-8DAC-C4A173BBD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45250"/>
            <a:ext cx="42973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a:xfrm>
            <a:off x="609600" y="274639"/>
            <a:ext cx="7162800" cy="1143000"/>
          </a:xfrm>
          <a:prstGeom prst="rect">
            <a:avLst/>
          </a:prstGeom>
        </p:spPr>
        <p:txBody>
          <a:bodyPr rtlCol="0">
            <a:normAutofit/>
          </a:bodyPr>
          <a:lstStyle/>
          <a:p>
            <a:r>
              <a:rPr lang="en-US"/>
              <a:t>Click to edit Master title style</a:t>
            </a:r>
            <a:endParaRPr lang="en-US" dirty="0"/>
          </a:p>
        </p:txBody>
      </p:sp>
      <p:sp>
        <p:nvSpPr>
          <p:cNvPr id="12" name="Text Placeholder 11"/>
          <p:cNvSpPr>
            <a:spLocks noGrp="1"/>
          </p:cNvSpPr>
          <p:nvPr>
            <p:ph type="body" sz="quarter" idx="12"/>
          </p:nvPr>
        </p:nvSpPr>
        <p:spPr>
          <a:xfrm>
            <a:off x="609600" y="1676400"/>
            <a:ext cx="7162800" cy="4191000"/>
          </a:xfrm>
        </p:spPr>
        <p:txBody>
          <a:bodyPr/>
          <a:lstStyle>
            <a:lvl2pPr>
              <a:defRPr>
                <a:solidFill>
                  <a:schemeClr val="accent3">
                    <a:lumMod val="75000"/>
                  </a:schemeClr>
                </a:solidFill>
              </a:defRPr>
            </a:lvl2pPr>
            <a:lvl3pPr>
              <a:defRPr>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pic>
        <p:nvPicPr>
          <p:cNvPr id="13" name="Picture 12" descr="A picture containing outdoor, mountain, water, flower&#10;&#10;Description automatically generated">
            <a:extLst>
              <a:ext uri="{FF2B5EF4-FFF2-40B4-BE49-F238E27FC236}">
                <a16:creationId xmlns:a16="http://schemas.microsoft.com/office/drawing/2014/main" id="{588503DC-1431-DD47-9361-C9294D133D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47100" y="0"/>
            <a:ext cx="3644900" cy="6858000"/>
          </a:xfrm>
          <a:prstGeom prst="rect">
            <a:avLst/>
          </a:prstGeom>
        </p:spPr>
      </p:pic>
      <p:sp>
        <p:nvSpPr>
          <p:cNvPr id="8" name="Rectangle 7">
            <a:extLst>
              <a:ext uri="{FF2B5EF4-FFF2-40B4-BE49-F238E27FC236}">
                <a16:creationId xmlns:a16="http://schemas.microsoft.com/office/drawing/2014/main" id="{D53731A7-A18E-5D40-A13D-50F7FC0DCA5B}"/>
              </a:ext>
            </a:extLst>
          </p:cNvPr>
          <p:cNvSpPr/>
          <p:nvPr userDrawn="1"/>
        </p:nvSpPr>
        <p:spPr>
          <a:xfrm>
            <a:off x="8345487" y="0"/>
            <a:ext cx="201613" cy="6858000"/>
          </a:xfrm>
          <a:prstGeom prst="rect">
            <a:avLst/>
          </a:prstGeom>
          <a:solidFill>
            <a:srgbClr val="A1BD6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748B87E8-88B7-F346-A990-51BC55C6F21F}"/>
              </a:ext>
            </a:extLst>
          </p:cNvPr>
          <p:cNvSpPr/>
          <p:nvPr userDrawn="1"/>
        </p:nvSpPr>
        <p:spPr>
          <a:xfrm>
            <a:off x="7641630" y="6512397"/>
            <a:ext cx="603050" cy="230832"/>
          </a:xfrm>
          <a:prstGeom prst="rect">
            <a:avLst/>
          </a:prstGeom>
        </p:spPr>
        <p:txBody>
          <a:bodyPr wrap="none">
            <a:spAutoFit/>
          </a:bodyPr>
          <a:lstStyle/>
          <a:p>
            <a:pPr algn="r"/>
            <a:r>
              <a:rPr lang="en-US" sz="900" dirty="0">
                <a:solidFill>
                  <a:schemeClr val="accent3"/>
                </a:solidFill>
              </a:rPr>
              <a:t>© BHWP</a:t>
            </a:r>
          </a:p>
        </p:txBody>
      </p:sp>
    </p:spTree>
    <p:extLst>
      <p:ext uri="{BB962C8B-B14F-4D97-AF65-F5344CB8AC3E}">
        <p14:creationId xmlns:p14="http://schemas.microsoft.com/office/powerpoint/2010/main" val="262313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042400" cy="1143000"/>
          </a:xfrm>
        </p:spPr>
        <p:txBody>
          <a:body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59952" y="0"/>
            <a:ext cx="1828800" cy="6858000"/>
          </a:xfrm>
          <a:prstGeom prst="rect">
            <a:avLst/>
          </a:prstGeom>
        </p:spPr>
      </p:pic>
      <p:sp>
        <p:nvSpPr>
          <p:cNvPr id="8" name="Text Placeholder 2"/>
          <p:cNvSpPr>
            <a:spLocks noGrp="1"/>
          </p:cNvSpPr>
          <p:nvPr>
            <p:ph idx="1"/>
          </p:nvPr>
        </p:nvSpPr>
        <p:spPr>
          <a:xfrm>
            <a:off x="609600" y="1600200"/>
            <a:ext cx="9042400" cy="4724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Rectangle 3"/>
          <p:cNvSpPr/>
          <p:nvPr userDrawn="1"/>
        </p:nvSpPr>
        <p:spPr>
          <a:xfrm>
            <a:off x="9227310" y="6553200"/>
            <a:ext cx="859531" cy="230832"/>
          </a:xfrm>
          <a:prstGeom prst="rect">
            <a:avLst/>
          </a:prstGeom>
        </p:spPr>
        <p:txBody>
          <a:bodyPr wrap="none">
            <a:spAutoFit/>
          </a:bodyPr>
          <a:lstStyle/>
          <a:p>
            <a:pPr algn="r"/>
            <a:r>
              <a:rPr lang="en-US" sz="900" dirty="0">
                <a:solidFill>
                  <a:schemeClr val="accent3"/>
                </a:solidFill>
              </a:rPr>
              <a:t>© 2022 BHWP</a:t>
            </a:r>
          </a:p>
        </p:txBody>
      </p:sp>
      <p:pic>
        <p:nvPicPr>
          <p:cNvPr id="9" name="Picture 8">
            <a:extLst>
              <a:ext uri="{FF2B5EF4-FFF2-40B4-BE49-F238E27FC236}">
                <a16:creationId xmlns:a16="http://schemas.microsoft.com/office/drawing/2014/main" id="{21CFED3C-5092-9E4C-8A26-E1B901ACFE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3488" y="6404295"/>
            <a:ext cx="4114800" cy="377505"/>
          </a:xfrm>
          <a:prstGeom prst="rect">
            <a:avLst/>
          </a:prstGeom>
        </p:spPr>
      </p:pic>
    </p:spTree>
    <p:extLst>
      <p:ext uri="{BB962C8B-B14F-4D97-AF65-F5344CB8AC3E}">
        <p14:creationId xmlns:p14="http://schemas.microsoft.com/office/powerpoint/2010/main" val="269412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ntent 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1290D5-F3D3-894A-94C4-6DAF93BB2A7A}"/>
              </a:ext>
            </a:extLst>
          </p:cNvPr>
          <p:cNvSpPr txBox="1">
            <a:spLocks noChangeArrowheads="1"/>
          </p:cNvSpPr>
          <p:nvPr/>
        </p:nvSpPr>
        <p:spPr bwMode="auto">
          <a:xfrm>
            <a:off x="8839200" y="6627813"/>
            <a:ext cx="1320800" cy="2301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900">
                <a:solidFill>
                  <a:schemeClr val="accent1"/>
                </a:solidFill>
              </a:rPr>
              <a:t>© 2020 BHWP</a:t>
            </a:r>
            <a:endParaRPr lang="en-US" altLang="en-US">
              <a:solidFill>
                <a:schemeClr val="accent1"/>
              </a:solidFill>
            </a:endParaRPr>
          </a:p>
        </p:txBody>
      </p:sp>
      <p:pic>
        <p:nvPicPr>
          <p:cNvPr id="6" name="Picture 5" descr="bhwp-logo-one-line.png">
            <a:extLst>
              <a:ext uri="{FF2B5EF4-FFF2-40B4-BE49-F238E27FC236}">
                <a16:creationId xmlns:a16="http://schemas.microsoft.com/office/drawing/2014/main" id="{476AE738-62E6-EE45-8DAC-C4A173BBD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45250"/>
            <a:ext cx="42973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a:xfrm>
            <a:off x="609600" y="274639"/>
            <a:ext cx="7162800" cy="1143000"/>
          </a:xfrm>
          <a:prstGeom prst="rect">
            <a:avLst/>
          </a:prstGeom>
        </p:spPr>
        <p:txBody>
          <a:bodyPr rtlCol="0">
            <a:normAutofit/>
          </a:bodyPr>
          <a:lstStyle/>
          <a:p>
            <a:r>
              <a:rPr lang="en-US"/>
              <a:t>Click to edit Master title style</a:t>
            </a:r>
            <a:endParaRPr lang="en-US" dirty="0"/>
          </a:p>
        </p:txBody>
      </p:sp>
      <p:sp>
        <p:nvSpPr>
          <p:cNvPr id="12" name="Text Placeholder 11"/>
          <p:cNvSpPr>
            <a:spLocks noGrp="1"/>
          </p:cNvSpPr>
          <p:nvPr>
            <p:ph type="body" sz="quarter" idx="12"/>
          </p:nvPr>
        </p:nvSpPr>
        <p:spPr>
          <a:xfrm>
            <a:off x="609600" y="1676400"/>
            <a:ext cx="7162800" cy="4191000"/>
          </a:xfrm>
        </p:spPr>
        <p:txBody>
          <a:bodyPr/>
          <a:lstStyle>
            <a:lvl2pPr>
              <a:defRPr>
                <a:solidFill>
                  <a:schemeClr val="accent3">
                    <a:lumMod val="75000"/>
                  </a:schemeClr>
                </a:solidFill>
              </a:defRPr>
            </a:lvl2pPr>
            <a:lvl3pPr>
              <a:defRPr>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pic>
        <p:nvPicPr>
          <p:cNvPr id="13" name="Picture 12" descr="A picture containing outdoor, mountain, water, flower&#10;&#10;Description automatically generated">
            <a:extLst>
              <a:ext uri="{FF2B5EF4-FFF2-40B4-BE49-F238E27FC236}">
                <a16:creationId xmlns:a16="http://schemas.microsoft.com/office/drawing/2014/main" id="{588503DC-1431-DD47-9361-C9294D133D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47100" y="0"/>
            <a:ext cx="3644900" cy="6858000"/>
          </a:xfrm>
          <a:prstGeom prst="rect">
            <a:avLst/>
          </a:prstGeom>
        </p:spPr>
      </p:pic>
      <p:sp>
        <p:nvSpPr>
          <p:cNvPr id="7" name="Rectangle 6">
            <a:extLst>
              <a:ext uri="{FF2B5EF4-FFF2-40B4-BE49-F238E27FC236}">
                <a16:creationId xmlns:a16="http://schemas.microsoft.com/office/drawing/2014/main" id="{6B4CCFAE-F194-B64B-A2A2-B46ED934387F}"/>
              </a:ext>
            </a:extLst>
          </p:cNvPr>
          <p:cNvSpPr/>
          <p:nvPr userDrawn="1"/>
        </p:nvSpPr>
        <p:spPr>
          <a:xfrm>
            <a:off x="7385149" y="6512397"/>
            <a:ext cx="859531" cy="230832"/>
          </a:xfrm>
          <a:prstGeom prst="rect">
            <a:avLst/>
          </a:prstGeom>
        </p:spPr>
        <p:txBody>
          <a:bodyPr wrap="none">
            <a:spAutoFit/>
          </a:bodyPr>
          <a:lstStyle/>
          <a:p>
            <a:pPr algn="r"/>
            <a:r>
              <a:rPr lang="en-US" sz="900" dirty="0">
                <a:solidFill>
                  <a:schemeClr val="accent3"/>
                </a:solidFill>
              </a:rPr>
              <a:t>© 2022 BHWP</a:t>
            </a:r>
          </a:p>
        </p:txBody>
      </p:sp>
    </p:spTree>
    <p:extLst>
      <p:ext uri="{BB962C8B-B14F-4D97-AF65-F5344CB8AC3E}">
        <p14:creationId xmlns:p14="http://schemas.microsoft.com/office/powerpoint/2010/main" val="71111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3">
    <p:spTree>
      <p:nvGrpSpPr>
        <p:cNvPr id="1" name=""/>
        <p:cNvGrpSpPr/>
        <p:nvPr/>
      </p:nvGrpSpPr>
      <p:grpSpPr>
        <a:xfrm>
          <a:off x="0" y="0"/>
          <a:ext cx="0" cy="0"/>
          <a:chOff x="0" y="0"/>
          <a:chExt cx="0" cy="0"/>
        </a:xfrm>
      </p:grpSpPr>
      <p:pic>
        <p:nvPicPr>
          <p:cNvPr id="5" name="Picture 4" descr="bhwp-logo-one-line.png">
            <a:extLst>
              <a:ext uri="{FF2B5EF4-FFF2-40B4-BE49-F238E27FC236}">
                <a16:creationId xmlns:a16="http://schemas.microsoft.com/office/drawing/2014/main" id="{5FBF7C4A-FC23-604D-83A5-D42C74359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45250"/>
            <a:ext cx="42973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5">
            <a:extLst>
              <a:ext uri="{FF2B5EF4-FFF2-40B4-BE49-F238E27FC236}">
                <a16:creationId xmlns:a16="http://schemas.microsoft.com/office/drawing/2014/main" id="{9F0F883E-81CF-1F46-93AB-CA27EC9031EF}"/>
              </a:ext>
            </a:extLst>
          </p:cNvPr>
          <p:cNvSpPr>
            <a:spLocks/>
          </p:cNvSpPr>
          <p:nvPr/>
        </p:nvSpPr>
        <p:spPr bwMode="auto">
          <a:xfrm>
            <a:off x="10871200" y="0"/>
            <a:ext cx="254000" cy="6858000"/>
          </a:xfrm>
          <a:custGeom>
            <a:avLst/>
            <a:gdLst>
              <a:gd name="T0" fmla="*/ 0 w 9139555"/>
              <a:gd name="T1" fmla="*/ 6857329 h 1298575"/>
              <a:gd name="T2" fmla="*/ 253402 w 9139555"/>
              <a:gd name="T3" fmla="*/ 6857329 h 1298575"/>
              <a:gd name="T4" fmla="*/ 253402 w 9139555"/>
              <a:gd name="T5" fmla="*/ 0 h 1298575"/>
              <a:gd name="T6" fmla="*/ 0 w 9139555"/>
              <a:gd name="T7" fmla="*/ 0 h 1298575"/>
              <a:gd name="T8" fmla="*/ 0 w 9139555"/>
              <a:gd name="T9" fmla="*/ 6857329 h 1298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39555" h="1298575">
                <a:moveTo>
                  <a:pt x="0" y="1298448"/>
                </a:moveTo>
                <a:lnTo>
                  <a:pt x="9138983" y="1298448"/>
                </a:lnTo>
                <a:lnTo>
                  <a:pt x="9138983" y="0"/>
                </a:lnTo>
                <a:lnTo>
                  <a:pt x="0" y="0"/>
                </a:lnTo>
                <a:lnTo>
                  <a:pt x="0" y="1298448"/>
                </a:lnTo>
                <a:close/>
              </a:path>
            </a:pathLst>
          </a:custGeom>
          <a:solidFill>
            <a:schemeClr val="accent1">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Rectangle 6">
            <a:extLst>
              <a:ext uri="{FF2B5EF4-FFF2-40B4-BE49-F238E27FC236}">
                <a16:creationId xmlns:a16="http://schemas.microsoft.com/office/drawing/2014/main" id="{53B606EF-BCF0-254D-B837-351D238C83B4}"/>
              </a:ext>
            </a:extLst>
          </p:cNvPr>
          <p:cNvSpPr/>
          <p:nvPr/>
        </p:nvSpPr>
        <p:spPr>
          <a:xfrm>
            <a:off x="11125200" y="0"/>
            <a:ext cx="1066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itle Placeholder 1"/>
          <p:cNvSpPr>
            <a:spLocks noGrp="1"/>
          </p:cNvSpPr>
          <p:nvPr>
            <p:ph type="title"/>
          </p:nvPr>
        </p:nvSpPr>
        <p:spPr>
          <a:xfrm>
            <a:off x="609600" y="274639"/>
            <a:ext cx="8940800" cy="1143000"/>
          </a:xfrm>
          <a:prstGeom prst="rect">
            <a:avLst/>
          </a:prstGeom>
        </p:spPr>
        <p:txBody>
          <a:bodyPr rtlCol="0">
            <a:normAutofit/>
          </a:bodyPr>
          <a:lstStyle/>
          <a:p>
            <a:r>
              <a:rPr lang="en-US"/>
              <a:t>Click to edit Master title style</a:t>
            </a:r>
            <a:endParaRPr lang="en-US" dirty="0"/>
          </a:p>
        </p:txBody>
      </p:sp>
      <p:sp>
        <p:nvSpPr>
          <p:cNvPr id="12" name="Text Placeholder 11"/>
          <p:cNvSpPr>
            <a:spLocks noGrp="1"/>
          </p:cNvSpPr>
          <p:nvPr>
            <p:ph type="body" sz="quarter" idx="12"/>
          </p:nvPr>
        </p:nvSpPr>
        <p:spPr>
          <a:xfrm>
            <a:off x="609600" y="1676400"/>
            <a:ext cx="8940800" cy="4191000"/>
          </a:xfrm>
        </p:spPr>
        <p:txBody>
          <a:bodyPr/>
          <a:lstStyle>
            <a:lvl2pPr>
              <a:defRPr>
                <a:solidFill>
                  <a:schemeClr val="accent3">
                    <a:lumMod val="75000"/>
                  </a:schemeClr>
                </a:solidFill>
              </a:defRPr>
            </a:lvl2pPr>
            <a:lvl3pPr>
              <a:defRPr>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8" name="TextBox 7">
            <a:extLst>
              <a:ext uri="{FF2B5EF4-FFF2-40B4-BE49-F238E27FC236}">
                <a16:creationId xmlns:a16="http://schemas.microsoft.com/office/drawing/2014/main" id="{6112B624-6033-9B4C-8508-C39B819ACAE7}"/>
              </a:ext>
            </a:extLst>
          </p:cNvPr>
          <p:cNvSpPr txBox="1">
            <a:spLocks noChangeArrowheads="1"/>
          </p:cNvSpPr>
          <p:nvPr userDrawn="1"/>
        </p:nvSpPr>
        <p:spPr bwMode="auto">
          <a:xfrm>
            <a:off x="9423400" y="6627813"/>
            <a:ext cx="1320800" cy="2301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900" dirty="0">
                <a:solidFill>
                  <a:schemeClr val="accent1"/>
                </a:solidFill>
              </a:rPr>
              <a:t>© 2022 BHWP</a:t>
            </a:r>
            <a:endParaRPr lang="en-US" altLang="en-US" dirty="0">
              <a:solidFill>
                <a:schemeClr val="accent1"/>
              </a:solidFill>
            </a:endParaRPr>
          </a:p>
        </p:txBody>
      </p:sp>
    </p:spTree>
    <p:extLst>
      <p:ext uri="{BB962C8B-B14F-4D97-AF65-F5344CB8AC3E}">
        <p14:creationId xmlns:p14="http://schemas.microsoft.com/office/powerpoint/2010/main" val="180647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3">
    <p:spTree>
      <p:nvGrpSpPr>
        <p:cNvPr id="1" name=""/>
        <p:cNvGrpSpPr/>
        <p:nvPr/>
      </p:nvGrpSpPr>
      <p:grpSpPr>
        <a:xfrm>
          <a:off x="0" y="0"/>
          <a:ext cx="0" cy="0"/>
          <a:chOff x="0" y="0"/>
          <a:chExt cx="0" cy="0"/>
        </a:xfrm>
      </p:grpSpPr>
      <p:pic>
        <p:nvPicPr>
          <p:cNvPr id="5" name="Picture 4" descr="bhwp-logo-one-line.png">
            <a:extLst>
              <a:ext uri="{FF2B5EF4-FFF2-40B4-BE49-F238E27FC236}">
                <a16:creationId xmlns:a16="http://schemas.microsoft.com/office/drawing/2014/main" id="{CDC40A6B-141C-7B4C-A26F-AD2C81119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45250"/>
            <a:ext cx="42973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5">
            <a:extLst>
              <a:ext uri="{FF2B5EF4-FFF2-40B4-BE49-F238E27FC236}">
                <a16:creationId xmlns:a16="http://schemas.microsoft.com/office/drawing/2014/main" id="{64FD596F-5583-E743-A6C3-C1AAA86A14FF}"/>
              </a:ext>
            </a:extLst>
          </p:cNvPr>
          <p:cNvSpPr>
            <a:spLocks/>
          </p:cNvSpPr>
          <p:nvPr/>
        </p:nvSpPr>
        <p:spPr bwMode="auto">
          <a:xfrm>
            <a:off x="10871200" y="0"/>
            <a:ext cx="254000" cy="6858000"/>
          </a:xfrm>
          <a:custGeom>
            <a:avLst/>
            <a:gdLst>
              <a:gd name="T0" fmla="*/ 0 w 9139555"/>
              <a:gd name="T1" fmla="*/ 6857329 h 1298575"/>
              <a:gd name="T2" fmla="*/ 253402 w 9139555"/>
              <a:gd name="T3" fmla="*/ 6857329 h 1298575"/>
              <a:gd name="T4" fmla="*/ 253402 w 9139555"/>
              <a:gd name="T5" fmla="*/ 0 h 1298575"/>
              <a:gd name="T6" fmla="*/ 0 w 9139555"/>
              <a:gd name="T7" fmla="*/ 0 h 1298575"/>
              <a:gd name="T8" fmla="*/ 0 w 9139555"/>
              <a:gd name="T9" fmla="*/ 6857329 h 1298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39555" h="1298575">
                <a:moveTo>
                  <a:pt x="0" y="1298448"/>
                </a:moveTo>
                <a:lnTo>
                  <a:pt x="9138983" y="1298448"/>
                </a:lnTo>
                <a:lnTo>
                  <a:pt x="9138983" y="0"/>
                </a:lnTo>
                <a:lnTo>
                  <a:pt x="0" y="0"/>
                </a:lnTo>
                <a:lnTo>
                  <a:pt x="0" y="1298448"/>
                </a:lnTo>
                <a:close/>
              </a:path>
            </a:pathLst>
          </a:custGeom>
          <a:solidFill>
            <a:srgbClr val="A1BD6B">
              <a:alpha val="59999"/>
            </a:srgbClr>
          </a:solidFill>
          <a:ln>
            <a:noFill/>
          </a:ln>
        </p:spPr>
        <p:txBody>
          <a:bodyPr lIns="0" tIns="0" rIns="0" bIns="0"/>
          <a:lstStyle/>
          <a:p>
            <a:endParaRPr lang="en-US"/>
          </a:p>
        </p:txBody>
      </p:sp>
      <p:sp>
        <p:nvSpPr>
          <p:cNvPr id="7" name="Rectangle 6">
            <a:extLst>
              <a:ext uri="{FF2B5EF4-FFF2-40B4-BE49-F238E27FC236}">
                <a16:creationId xmlns:a16="http://schemas.microsoft.com/office/drawing/2014/main" id="{26A76801-1FE8-8D45-BA9E-6AA2A15A2EAE}"/>
              </a:ext>
            </a:extLst>
          </p:cNvPr>
          <p:cNvSpPr/>
          <p:nvPr/>
        </p:nvSpPr>
        <p:spPr>
          <a:xfrm>
            <a:off x="11125200" y="0"/>
            <a:ext cx="1066800" cy="6858000"/>
          </a:xfrm>
          <a:prstGeom prst="rect">
            <a:avLst/>
          </a:prstGeom>
          <a:solidFill>
            <a:srgbClr val="A1BD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itle Placeholder 1"/>
          <p:cNvSpPr>
            <a:spLocks noGrp="1"/>
          </p:cNvSpPr>
          <p:nvPr>
            <p:ph type="title"/>
          </p:nvPr>
        </p:nvSpPr>
        <p:spPr>
          <a:xfrm>
            <a:off x="609600" y="274639"/>
            <a:ext cx="8940800" cy="1143000"/>
          </a:xfrm>
          <a:prstGeom prst="rect">
            <a:avLst/>
          </a:prstGeom>
        </p:spPr>
        <p:txBody>
          <a:bodyPr rtlCol="0">
            <a:normAutofit/>
          </a:bodyPr>
          <a:lstStyle/>
          <a:p>
            <a:r>
              <a:rPr lang="en-US"/>
              <a:t>Click to edit Master title style</a:t>
            </a:r>
            <a:endParaRPr lang="en-US" dirty="0"/>
          </a:p>
        </p:txBody>
      </p:sp>
      <p:sp>
        <p:nvSpPr>
          <p:cNvPr id="12" name="Text Placeholder 11"/>
          <p:cNvSpPr>
            <a:spLocks noGrp="1"/>
          </p:cNvSpPr>
          <p:nvPr>
            <p:ph type="body" sz="quarter" idx="12"/>
          </p:nvPr>
        </p:nvSpPr>
        <p:spPr>
          <a:xfrm>
            <a:off x="609600" y="1676400"/>
            <a:ext cx="8940800" cy="4191000"/>
          </a:xfrm>
        </p:spPr>
        <p:txBody>
          <a:bodyPr/>
          <a:lstStyle>
            <a:lvl2pPr>
              <a:defRPr>
                <a:solidFill>
                  <a:schemeClr val="accent3">
                    <a:lumMod val="75000"/>
                  </a:schemeClr>
                </a:solidFill>
              </a:defRPr>
            </a:lvl2pPr>
            <a:lvl3pPr>
              <a:defRPr>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8" name="TextBox 7">
            <a:extLst>
              <a:ext uri="{FF2B5EF4-FFF2-40B4-BE49-F238E27FC236}">
                <a16:creationId xmlns:a16="http://schemas.microsoft.com/office/drawing/2014/main" id="{B43A49BD-51C6-FD4E-AE2D-2BDAD2C78940}"/>
              </a:ext>
            </a:extLst>
          </p:cNvPr>
          <p:cNvSpPr txBox="1">
            <a:spLocks noChangeArrowheads="1"/>
          </p:cNvSpPr>
          <p:nvPr userDrawn="1"/>
        </p:nvSpPr>
        <p:spPr bwMode="auto">
          <a:xfrm>
            <a:off x="9423400" y="6627813"/>
            <a:ext cx="1320800" cy="2301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900" dirty="0">
                <a:solidFill>
                  <a:schemeClr val="accent1"/>
                </a:solidFill>
              </a:rPr>
              <a:t>© BHWP</a:t>
            </a:r>
            <a:endParaRPr lang="en-US" altLang="en-US" dirty="0">
              <a:solidFill>
                <a:schemeClr val="accent1"/>
              </a:solidFill>
            </a:endParaRPr>
          </a:p>
        </p:txBody>
      </p:sp>
    </p:spTree>
    <p:extLst>
      <p:ext uri="{BB962C8B-B14F-4D97-AF65-F5344CB8AC3E}">
        <p14:creationId xmlns:p14="http://schemas.microsoft.com/office/powerpoint/2010/main" val="17005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
        <p:nvSpPr>
          <p:cNvPr id="13" name="Title 1"/>
          <p:cNvSpPr>
            <a:spLocks noGrp="1"/>
          </p:cNvSpPr>
          <p:nvPr>
            <p:ph type="title"/>
          </p:nvPr>
        </p:nvSpPr>
        <p:spPr>
          <a:xfrm>
            <a:off x="609600" y="274638"/>
            <a:ext cx="10972800" cy="1143000"/>
          </a:xfrm>
        </p:spPr>
        <p:txBody>
          <a:bodyPr>
            <a:normAutofit/>
          </a:bodyPr>
          <a:lstStyle>
            <a:lvl1pPr>
              <a:defRPr sz="4000"/>
            </a:lvl1pPr>
          </a:lstStyle>
          <a:p>
            <a:r>
              <a:rPr lang="en-US"/>
              <a:t>Click to edit Master title style</a:t>
            </a:r>
            <a:endParaRPr lang="en-US" dirty="0"/>
          </a:p>
        </p:txBody>
      </p:sp>
      <p:sp>
        <p:nvSpPr>
          <p:cNvPr id="6" name="Rectangle 5"/>
          <p:cNvSpPr/>
          <p:nvPr userDrawn="1"/>
        </p:nvSpPr>
        <p:spPr>
          <a:xfrm>
            <a:off x="11414191" y="6508996"/>
            <a:ext cx="603050" cy="230832"/>
          </a:xfrm>
          <a:prstGeom prst="rect">
            <a:avLst/>
          </a:prstGeom>
        </p:spPr>
        <p:txBody>
          <a:bodyPr wrap="none">
            <a:spAutoFit/>
          </a:bodyPr>
          <a:lstStyle/>
          <a:p>
            <a:pPr algn="r"/>
            <a:r>
              <a:rPr lang="en-US" sz="900" dirty="0">
                <a:solidFill>
                  <a:schemeClr val="accent3"/>
                </a:solidFill>
              </a:rPr>
              <a:t>© BHWP</a:t>
            </a:r>
          </a:p>
        </p:txBody>
      </p:sp>
      <p:pic>
        <p:nvPicPr>
          <p:cNvPr id="7" name="Picture 6">
            <a:extLst>
              <a:ext uri="{FF2B5EF4-FFF2-40B4-BE49-F238E27FC236}">
                <a16:creationId xmlns:a16="http://schemas.microsoft.com/office/drawing/2014/main" id="{ECA0B188-A55D-6544-8A4B-E5841B2A0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488" y="6404295"/>
            <a:ext cx="4114800" cy="377505"/>
          </a:xfrm>
          <a:prstGeom prst="rect">
            <a:avLst/>
          </a:prstGeom>
        </p:spPr>
      </p:pic>
    </p:spTree>
    <p:extLst>
      <p:ext uri="{BB962C8B-B14F-4D97-AF65-F5344CB8AC3E}">
        <p14:creationId xmlns:p14="http://schemas.microsoft.com/office/powerpoint/2010/main" val="108241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or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832CF3-11E2-A648-9C87-A0BFA2476549}"/>
              </a:ext>
            </a:extLst>
          </p:cNvPr>
          <p:cNvSpPr/>
          <p:nvPr userDrawn="1"/>
        </p:nvSpPr>
        <p:spPr>
          <a:xfrm>
            <a:off x="0" y="0"/>
            <a:ext cx="12310533" cy="6870700"/>
          </a:xfrm>
          <a:prstGeom prst="rect">
            <a:avLst/>
          </a:prstGeom>
          <a:gradFill>
            <a:gsLst>
              <a:gs pos="3000">
                <a:srgbClr val="7FBCC4"/>
              </a:gs>
              <a:gs pos="93000">
                <a:srgbClr val="30707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609600" y="274638"/>
            <a:ext cx="10972800" cy="1143000"/>
          </a:xfrm>
        </p:spPr>
        <p:txBody>
          <a:bodyPr>
            <a:normAutofit/>
          </a:bodyPr>
          <a:lstStyle>
            <a:lvl1pPr>
              <a:defRPr sz="4000">
                <a:solidFill>
                  <a:schemeClr val="bg1"/>
                </a:solidFill>
              </a:defRPr>
            </a:lvl1pPr>
          </a:lstStyle>
          <a:p>
            <a:r>
              <a:rPr lang="en-US"/>
              <a:t>Click to edit Master title style</a:t>
            </a:r>
            <a:endParaRPr lang="en-US" dirty="0"/>
          </a:p>
        </p:txBody>
      </p:sp>
      <p:sp>
        <p:nvSpPr>
          <p:cNvPr id="5" name="Rectangle 4"/>
          <p:cNvSpPr/>
          <p:nvPr userDrawn="1"/>
        </p:nvSpPr>
        <p:spPr>
          <a:xfrm>
            <a:off x="11515791" y="6513984"/>
            <a:ext cx="603050" cy="230832"/>
          </a:xfrm>
          <a:prstGeom prst="rect">
            <a:avLst/>
          </a:prstGeom>
        </p:spPr>
        <p:txBody>
          <a:bodyPr wrap="none">
            <a:spAutoFit/>
          </a:bodyPr>
          <a:lstStyle/>
          <a:p>
            <a:pPr algn="r"/>
            <a:r>
              <a:rPr lang="en-US" sz="900" dirty="0">
                <a:solidFill>
                  <a:schemeClr val="bg1"/>
                </a:solidFill>
              </a:rPr>
              <a:t>© BHWP</a:t>
            </a:r>
          </a:p>
        </p:txBody>
      </p:sp>
      <p:pic>
        <p:nvPicPr>
          <p:cNvPr id="9" name="Picture 8" descr="A close up of a logo&#10;&#10;Description automatically generated">
            <a:extLst>
              <a:ext uri="{FF2B5EF4-FFF2-40B4-BE49-F238E27FC236}">
                <a16:creationId xmlns:a16="http://schemas.microsoft.com/office/drawing/2014/main" id="{F50205FB-6880-E14C-BCA4-0BCCA4C434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6393968"/>
            <a:ext cx="4114800" cy="560130"/>
          </a:xfrm>
          <a:prstGeom prst="rect">
            <a:avLst/>
          </a:prstGeom>
        </p:spPr>
      </p:pic>
    </p:spTree>
    <p:extLst>
      <p:ext uri="{BB962C8B-B14F-4D97-AF65-F5344CB8AC3E}">
        <p14:creationId xmlns:p14="http://schemas.microsoft.com/office/powerpoint/2010/main" val="49934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lor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832CF3-11E2-A648-9C87-A0BFA2476549}"/>
              </a:ext>
            </a:extLst>
          </p:cNvPr>
          <p:cNvSpPr/>
          <p:nvPr userDrawn="1"/>
        </p:nvSpPr>
        <p:spPr>
          <a:xfrm>
            <a:off x="0" y="0"/>
            <a:ext cx="12310533" cy="6870700"/>
          </a:xfrm>
          <a:prstGeom prst="rect">
            <a:avLst/>
          </a:prstGeom>
          <a:gradFill>
            <a:gsLst>
              <a:gs pos="16000">
                <a:srgbClr val="7FBCC4"/>
              </a:gs>
              <a:gs pos="100000">
                <a:srgbClr val="A1BD6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609600" y="274638"/>
            <a:ext cx="10972800" cy="1143000"/>
          </a:xfrm>
        </p:spPr>
        <p:txBody>
          <a:bodyPr>
            <a:normAutofit/>
          </a:bodyPr>
          <a:lstStyle>
            <a:lvl1pPr>
              <a:defRPr sz="4000">
                <a:solidFill>
                  <a:schemeClr val="bg1"/>
                </a:solidFill>
              </a:defRPr>
            </a:lvl1pPr>
          </a:lstStyle>
          <a:p>
            <a:r>
              <a:rPr lang="en-US"/>
              <a:t>Click to edit Master title style</a:t>
            </a:r>
            <a:endParaRPr lang="en-US" dirty="0"/>
          </a:p>
        </p:txBody>
      </p:sp>
      <p:sp>
        <p:nvSpPr>
          <p:cNvPr id="5" name="Rectangle 4"/>
          <p:cNvSpPr/>
          <p:nvPr userDrawn="1"/>
        </p:nvSpPr>
        <p:spPr>
          <a:xfrm>
            <a:off x="11515791" y="6513984"/>
            <a:ext cx="603050" cy="230832"/>
          </a:xfrm>
          <a:prstGeom prst="rect">
            <a:avLst/>
          </a:prstGeom>
        </p:spPr>
        <p:txBody>
          <a:bodyPr wrap="none">
            <a:spAutoFit/>
          </a:bodyPr>
          <a:lstStyle/>
          <a:p>
            <a:pPr algn="r"/>
            <a:r>
              <a:rPr lang="en-US" sz="900" dirty="0">
                <a:solidFill>
                  <a:schemeClr val="bg1"/>
                </a:solidFill>
              </a:rPr>
              <a:t>© BHWP</a:t>
            </a:r>
          </a:p>
        </p:txBody>
      </p:sp>
      <p:pic>
        <p:nvPicPr>
          <p:cNvPr id="9" name="Picture 8" descr="A close up of a logo&#10;&#10;Description automatically generated">
            <a:extLst>
              <a:ext uri="{FF2B5EF4-FFF2-40B4-BE49-F238E27FC236}">
                <a16:creationId xmlns:a16="http://schemas.microsoft.com/office/drawing/2014/main" id="{F50205FB-6880-E14C-BCA4-0BCCA4C434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6393968"/>
            <a:ext cx="4114800" cy="560130"/>
          </a:xfrm>
          <a:prstGeom prst="rect">
            <a:avLst/>
          </a:prstGeom>
        </p:spPr>
      </p:pic>
    </p:spTree>
    <p:extLst>
      <p:ext uri="{BB962C8B-B14F-4D97-AF65-F5344CB8AC3E}">
        <p14:creationId xmlns:p14="http://schemas.microsoft.com/office/powerpoint/2010/main" val="192005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F6F9BA-90DE-0C43-B0F8-F6F6C868FBE3}"/>
              </a:ext>
            </a:extLst>
          </p:cNvPr>
          <p:cNvSpPr/>
          <p:nvPr userDrawn="1"/>
        </p:nvSpPr>
        <p:spPr>
          <a:xfrm>
            <a:off x="-8467" y="0"/>
            <a:ext cx="12208933" cy="6959600"/>
          </a:xfrm>
          <a:prstGeom prst="rect">
            <a:avLst/>
          </a:prstGeom>
          <a:solidFill>
            <a:srgbClr val="80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5588000" y="2590800"/>
            <a:ext cx="6299200" cy="1143000"/>
          </a:xfrm>
        </p:spPr>
        <p:txBody>
          <a:bodyPr>
            <a:normAutofit/>
          </a:bodyPr>
          <a:lstStyle>
            <a:lvl1pPr>
              <a:defRPr sz="4000" b="1">
                <a:solidFill>
                  <a:schemeClr val="bg1"/>
                </a:solidFill>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F73C5DDE-0282-7246-B4B9-3783170D40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0"/>
            <a:ext cx="3790267" cy="6972300"/>
          </a:xfrm>
          <a:prstGeom prst="rect">
            <a:avLst/>
          </a:prstGeom>
        </p:spPr>
      </p:pic>
      <p:sp>
        <p:nvSpPr>
          <p:cNvPr id="8" name="Rectangle 7">
            <a:extLst>
              <a:ext uri="{FF2B5EF4-FFF2-40B4-BE49-F238E27FC236}">
                <a16:creationId xmlns:a16="http://schemas.microsoft.com/office/drawing/2014/main" id="{D019B90B-56B5-AA4C-895E-E067206F6B6F}"/>
              </a:ext>
            </a:extLst>
          </p:cNvPr>
          <p:cNvSpPr/>
          <p:nvPr userDrawn="1"/>
        </p:nvSpPr>
        <p:spPr>
          <a:xfrm rot="16200000">
            <a:off x="5403850" y="-5412320"/>
            <a:ext cx="1375833" cy="12200469"/>
          </a:xfrm>
          <a:prstGeom prst="rect">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88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D7A4A1-AB50-4F42-A6F7-123885C87132}"/>
              </a:ext>
            </a:extLst>
          </p:cNvPr>
          <p:cNvSpPr/>
          <p:nvPr userDrawn="1"/>
        </p:nvSpPr>
        <p:spPr>
          <a:xfrm>
            <a:off x="0" y="0"/>
            <a:ext cx="12208933" cy="6959600"/>
          </a:xfrm>
          <a:prstGeom prst="rect">
            <a:avLst/>
          </a:prstGeom>
          <a:solidFill>
            <a:srgbClr val="80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ody of water with a mountain in the background&#10;&#10;Description automatically generated">
            <a:extLst>
              <a:ext uri="{FF2B5EF4-FFF2-40B4-BE49-F238E27FC236}">
                <a16:creationId xmlns:a16="http://schemas.microsoft.com/office/drawing/2014/main" id="{DAA3A149-6774-5B4C-AC78-ED542C507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1633" y="0"/>
            <a:ext cx="5410200" cy="6959600"/>
          </a:xfrm>
          <a:prstGeom prst="rect">
            <a:avLst/>
          </a:prstGeom>
        </p:spPr>
      </p:pic>
      <p:sp>
        <p:nvSpPr>
          <p:cNvPr id="2" name="Title 1"/>
          <p:cNvSpPr>
            <a:spLocks noGrp="1"/>
          </p:cNvSpPr>
          <p:nvPr>
            <p:ph type="title"/>
          </p:nvPr>
        </p:nvSpPr>
        <p:spPr>
          <a:xfrm>
            <a:off x="257661" y="1981200"/>
            <a:ext cx="5025539" cy="3200400"/>
          </a:xfrm>
        </p:spPr>
        <p:txBody>
          <a:bodyPr/>
          <a:lstStyle>
            <a:lvl1pPr algn="l">
              <a:defRPr>
                <a:solidFill>
                  <a:schemeClr val="bg1"/>
                </a:solidFill>
              </a:defRPr>
            </a:lvl1pPr>
          </a:lstStyle>
          <a:p>
            <a:r>
              <a:rPr lang="en-US"/>
              <a:t>Click to edit Master title style</a:t>
            </a:r>
            <a:endParaRPr lang="en-US" dirty="0"/>
          </a:p>
        </p:txBody>
      </p:sp>
      <p:pic>
        <p:nvPicPr>
          <p:cNvPr id="12" name="Picture 4" descr="SOMlogo_horiz_rgb.png">
            <a:extLst>
              <a:ext uri="{FF2B5EF4-FFF2-40B4-BE49-F238E27FC236}">
                <a16:creationId xmlns:a16="http://schemas.microsoft.com/office/drawing/2014/main" id="{425FDE27-9E9B-3B41-B7E2-7E01495627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82700" y="5665788"/>
            <a:ext cx="28194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0A5B395-9410-914F-8F95-89383C81511B}"/>
              </a:ext>
            </a:extLst>
          </p:cNvPr>
          <p:cNvSpPr/>
          <p:nvPr userDrawn="1"/>
        </p:nvSpPr>
        <p:spPr>
          <a:xfrm>
            <a:off x="9906000" y="12700"/>
            <a:ext cx="1375833" cy="6959600"/>
          </a:xfrm>
          <a:prstGeom prst="rect">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6933" y="566580"/>
            <a:ext cx="12225866" cy="1097280"/>
          </a:xfrm>
          <a:prstGeom prst="rect">
            <a:avLst/>
          </a:prstGeom>
          <a:solidFill>
            <a:schemeClr val="bg1"/>
          </a:solidFill>
          <a:ln>
            <a:noFill/>
          </a:ln>
          <a:effectLst>
            <a:outerShdw blurRad="88900" dist="50800" dir="3180000" algn="tl"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800" kern="1200"/>
          </a:p>
        </p:txBody>
      </p:sp>
      <p:pic>
        <p:nvPicPr>
          <p:cNvPr id="10" name="Picture 7">
            <a:extLst>
              <a:ext uri="{FF2B5EF4-FFF2-40B4-BE49-F238E27FC236}">
                <a16:creationId xmlns:a16="http://schemas.microsoft.com/office/drawing/2014/main" id="{95702A3B-FFC3-B049-A8B7-120C16FF1AC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0987" y="609600"/>
            <a:ext cx="49006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6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Main Content 1">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70C0"/>
              </a:gs>
              <a:gs pos="50000">
                <a:schemeClr val="tx2">
                  <a:lumMod val="60000"/>
                  <a:lumOff val="40000"/>
                </a:schemeClr>
              </a:gs>
              <a:gs pos="100000">
                <a:schemeClr val="accent5">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Round Diagonal Corner Rectangle 20"/>
          <p:cNvSpPr/>
          <p:nvPr/>
        </p:nvSpPr>
        <p:spPr>
          <a:xfrm rot="10800000">
            <a:off x="190005" y="152400"/>
            <a:ext cx="11798796" cy="6324600"/>
          </a:xfrm>
          <a:custGeom>
            <a:avLst/>
            <a:gdLst>
              <a:gd name="connsiteX0" fmla="*/ 1054121 w 8839200"/>
              <a:gd name="connsiteY0" fmla="*/ 0 h 6324600"/>
              <a:gd name="connsiteX1" fmla="*/ 8839200 w 8839200"/>
              <a:gd name="connsiteY1" fmla="*/ 0 h 6324600"/>
              <a:gd name="connsiteX2" fmla="*/ 8839200 w 8839200"/>
              <a:gd name="connsiteY2" fmla="*/ 0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8839200 w 8839200"/>
              <a:gd name="connsiteY1" fmla="*/ 0 h 6324600"/>
              <a:gd name="connsiteX2" fmla="*/ 8839200 w 8839200"/>
              <a:gd name="connsiteY2" fmla="*/ 0 h 6324600"/>
              <a:gd name="connsiteX3" fmla="*/ 8837221 w 8839200"/>
              <a:gd name="connsiteY3" fmla="*/ 1251857 h 6324600"/>
              <a:gd name="connsiteX4" fmla="*/ 8839200 w 8839200"/>
              <a:gd name="connsiteY4" fmla="*/ 5270479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24600"/>
              <a:gd name="connsiteX1" fmla="*/ 7780317 w 8839200"/>
              <a:gd name="connsiteY1" fmla="*/ 4948 h 6324600"/>
              <a:gd name="connsiteX2" fmla="*/ 8839200 w 8839200"/>
              <a:gd name="connsiteY2" fmla="*/ 0 h 6324600"/>
              <a:gd name="connsiteX3" fmla="*/ 8839200 w 8839200"/>
              <a:gd name="connsiteY3" fmla="*/ 0 h 6324600"/>
              <a:gd name="connsiteX4" fmla="*/ 8837221 w 8839200"/>
              <a:gd name="connsiteY4" fmla="*/ 1251857 h 6324600"/>
              <a:gd name="connsiteX5" fmla="*/ 8839200 w 8839200"/>
              <a:gd name="connsiteY5" fmla="*/ 5270479 h 6324600"/>
              <a:gd name="connsiteX6" fmla="*/ 7785079 w 8839200"/>
              <a:gd name="connsiteY6" fmla="*/ 6324600 h 6324600"/>
              <a:gd name="connsiteX7" fmla="*/ 0 w 8839200"/>
              <a:gd name="connsiteY7" fmla="*/ 6324600 h 6324600"/>
              <a:gd name="connsiteX8" fmla="*/ 0 w 8839200"/>
              <a:gd name="connsiteY8" fmla="*/ 6324600 h 6324600"/>
              <a:gd name="connsiteX9" fmla="*/ 0 w 8839200"/>
              <a:gd name="connsiteY9" fmla="*/ 1054121 h 6324600"/>
              <a:gd name="connsiteX10" fmla="*/ 1054121 w 8839200"/>
              <a:gd name="connsiteY10" fmla="*/ 0 h 6324600"/>
              <a:gd name="connsiteX0" fmla="*/ 1054121 w 8839200"/>
              <a:gd name="connsiteY0" fmla="*/ 0 h 6324600"/>
              <a:gd name="connsiteX1" fmla="*/ 7780317 w 8839200"/>
              <a:gd name="connsiteY1" fmla="*/ 4948 h 6324600"/>
              <a:gd name="connsiteX2" fmla="*/ 8839200 w 8839200"/>
              <a:gd name="connsiteY2" fmla="*/ 0 h 6324600"/>
              <a:gd name="connsiteX3" fmla="*/ 8837221 w 8839200"/>
              <a:gd name="connsiteY3" fmla="*/ 1251857 h 6324600"/>
              <a:gd name="connsiteX4" fmla="*/ 8839200 w 8839200"/>
              <a:gd name="connsiteY4" fmla="*/ 5270479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9087350"/>
              <a:gd name="connsiteY0" fmla="*/ 0 h 6324600"/>
              <a:gd name="connsiteX1" fmla="*/ 7780317 w 9087350"/>
              <a:gd name="connsiteY1" fmla="*/ 4948 h 6324600"/>
              <a:gd name="connsiteX2" fmla="*/ 8837221 w 9087350"/>
              <a:gd name="connsiteY2" fmla="*/ 1251857 h 6324600"/>
              <a:gd name="connsiteX3" fmla="*/ 8839200 w 9087350"/>
              <a:gd name="connsiteY3" fmla="*/ 5270479 h 6324600"/>
              <a:gd name="connsiteX4" fmla="*/ 7785079 w 9087350"/>
              <a:gd name="connsiteY4" fmla="*/ 6324600 h 6324600"/>
              <a:gd name="connsiteX5" fmla="*/ 0 w 9087350"/>
              <a:gd name="connsiteY5" fmla="*/ 6324600 h 6324600"/>
              <a:gd name="connsiteX6" fmla="*/ 0 w 9087350"/>
              <a:gd name="connsiteY6" fmla="*/ 6324600 h 6324600"/>
              <a:gd name="connsiteX7" fmla="*/ 0 w 9087350"/>
              <a:gd name="connsiteY7" fmla="*/ 1054121 h 6324600"/>
              <a:gd name="connsiteX8" fmla="*/ 1054121 w 908735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54493"/>
              <a:gd name="connsiteY0" fmla="*/ 0 h 6324600"/>
              <a:gd name="connsiteX1" fmla="*/ 7780317 w 8854493"/>
              <a:gd name="connsiteY1" fmla="*/ 4948 h 6324600"/>
              <a:gd name="connsiteX2" fmla="*/ 8837221 w 8854493"/>
              <a:gd name="connsiteY2" fmla="*/ 1251857 h 6324600"/>
              <a:gd name="connsiteX3" fmla="*/ 8839200 w 8854493"/>
              <a:gd name="connsiteY3" fmla="*/ 5270479 h 6324600"/>
              <a:gd name="connsiteX4" fmla="*/ 7785079 w 8854493"/>
              <a:gd name="connsiteY4" fmla="*/ 6324600 h 6324600"/>
              <a:gd name="connsiteX5" fmla="*/ 0 w 8854493"/>
              <a:gd name="connsiteY5" fmla="*/ 6324600 h 6324600"/>
              <a:gd name="connsiteX6" fmla="*/ 0 w 8854493"/>
              <a:gd name="connsiteY6" fmla="*/ 6324600 h 6324600"/>
              <a:gd name="connsiteX7" fmla="*/ 0 w 8854493"/>
              <a:gd name="connsiteY7" fmla="*/ 1054121 h 6324600"/>
              <a:gd name="connsiteX8" fmla="*/ 1054121 w 8854493"/>
              <a:gd name="connsiteY8" fmla="*/ 0 h 6324600"/>
              <a:gd name="connsiteX0" fmla="*/ 1054121 w 8849376"/>
              <a:gd name="connsiteY0" fmla="*/ 0 h 6324600"/>
              <a:gd name="connsiteX1" fmla="*/ 7780317 w 8849376"/>
              <a:gd name="connsiteY1" fmla="*/ 4948 h 6324600"/>
              <a:gd name="connsiteX2" fmla="*/ 8837221 w 8849376"/>
              <a:gd name="connsiteY2" fmla="*/ 1251857 h 6324600"/>
              <a:gd name="connsiteX3" fmla="*/ 8839200 w 8849376"/>
              <a:gd name="connsiteY3" fmla="*/ 5270479 h 6324600"/>
              <a:gd name="connsiteX4" fmla="*/ 7785079 w 8849376"/>
              <a:gd name="connsiteY4" fmla="*/ 6324600 h 6324600"/>
              <a:gd name="connsiteX5" fmla="*/ 0 w 8849376"/>
              <a:gd name="connsiteY5" fmla="*/ 6324600 h 6324600"/>
              <a:gd name="connsiteX6" fmla="*/ 0 w 8849376"/>
              <a:gd name="connsiteY6" fmla="*/ 6324600 h 6324600"/>
              <a:gd name="connsiteX7" fmla="*/ 0 w 8849376"/>
              <a:gd name="connsiteY7" fmla="*/ 1054121 h 6324600"/>
              <a:gd name="connsiteX8" fmla="*/ 1054121 w 8849376"/>
              <a:gd name="connsiteY8" fmla="*/ 0 h 6324600"/>
              <a:gd name="connsiteX0" fmla="*/ 1054121 w 8849376"/>
              <a:gd name="connsiteY0" fmla="*/ 0 h 6324600"/>
              <a:gd name="connsiteX1" fmla="*/ 7780317 w 8849376"/>
              <a:gd name="connsiteY1" fmla="*/ 4948 h 6324600"/>
              <a:gd name="connsiteX2" fmla="*/ 8837221 w 8849376"/>
              <a:gd name="connsiteY2" fmla="*/ 1251857 h 6324600"/>
              <a:gd name="connsiteX3" fmla="*/ 8839200 w 8849376"/>
              <a:gd name="connsiteY3" fmla="*/ 5270479 h 6324600"/>
              <a:gd name="connsiteX4" fmla="*/ 7785079 w 8849376"/>
              <a:gd name="connsiteY4" fmla="*/ 6324600 h 6324600"/>
              <a:gd name="connsiteX5" fmla="*/ 0 w 8849376"/>
              <a:gd name="connsiteY5" fmla="*/ 6324600 h 6324600"/>
              <a:gd name="connsiteX6" fmla="*/ 0 w 8849376"/>
              <a:gd name="connsiteY6" fmla="*/ 6324600 h 6324600"/>
              <a:gd name="connsiteX7" fmla="*/ 0 w 8849376"/>
              <a:gd name="connsiteY7" fmla="*/ 1054121 h 6324600"/>
              <a:gd name="connsiteX8" fmla="*/ 1054121 w 8849376"/>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469086 w 8839200"/>
              <a:gd name="connsiteY4" fmla="*/ 6061364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32935"/>
              <a:gd name="connsiteX1" fmla="*/ 7780317 w 8839200"/>
              <a:gd name="connsiteY1" fmla="*/ 4948 h 6332935"/>
              <a:gd name="connsiteX2" fmla="*/ 8837221 w 8839200"/>
              <a:gd name="connsiteY2" fmla="*/ 1251857 h 6332935"/>
              <a:gd name="connsiteX3" fmla="*/ 8839200 w 8839200"/>
              <a:gd name="connsiteY3" fmla="*/ 5270479 h 6332935"/>
              <a:gd name="connsiteX4" fmla="*/ 8718468 w 8839200"/>
              <a:gd name="connsiteY4" fmla="*/ 6239494 h 6332935"/>
              <a:gd name="connsiteX5" fmla="*/ 7785079 w 8839200"/>
              <a:gd name="connsiteY5" fmla="*/ 6324600 h 6332935"/>
              <a:gd name="connsiteX6" fmla="*/ 0 w 8839200"/>
              <a:gd name="connsiteY6" fmla="*/ 6324600 h 6332935"/>
              <a:gd name="connsiteX7" fmla="*/ 0 w 8839200"/>
              <a:gd name="connsiteY7" fmla="*/ 6324600 h 6332935"/>
              <a:gd name="connsiteX8" fmla="*/ 0 w 8839200"/>
              <a:gd name="connsiteY8" fmla="*/ 1054121 h 6332935"/>
              <a:gd name="connsiteX9" fmla="*/ 1054121 w 8839200"/>
              <a:gd name="connsiteY9" fmla="*/ 0 h 6332935"/>
              <a:gd name="connsiteX0" fmla="*/ 1054121 w 8839200"/>
              <a:gd name="connsiteY0" fmla="*/ 0 h 6332935"/>
              <a:gd name="connsiteX1" fmla="*/ 7780317 w 8839200"/>
              <a:gd name="connsiteY1" fmla="*/ 4948 h 6332935"/>
              <a:gd name="connsiteX2" fmla="*/ 8837221 w 8839200"/>
              <a:gd name="connsiteY2" fmla="*/ 1251857 h 6332935"/>
              <a:gd name="connsiteX3" fmla="*/ 8839200 w 8839200"/>
              <a:gd name="connsiteY3" fmla="*/ 5270479 h 6332935"/>
              <a:gd name="connsiteX4" fmla="*/ 8718468 w 8839200"/>
              <a:gd name="connsiteY4" fmla="*/ 6239494 h 6332935"/>
              <a:gd name="connsiteX5" fmla="*/ 7785079 w 8839200"/>
              <a:gd name="connsiteY5" fmla="*/ 6324600 h 6332935"/>
              <a:gd name="connsiteX6" fmla="*/ 0 w 8839200"/>
              <a:gd name="connsiteY6" fmla="*/ 6324600 h 6332935"/>
              <a:gd name="connsiteX7" fmla="*/ 0 w 8839200"/>
              <a:gd name="connsiteY7" fmla="*/ 6324600 h 6332935"/>
              <a:gd name="connsiteX8" fmla="*/ 0 w 8839200"/>
              <a:gd name="connsiteY8" fmla="*/ 1054121 h 6332935"/>
              <a:gd name="connsiteX9" fmla="*/ 1054121 w 8839200"/>
              <a:gd name="connsiteY9" fmla="*/ 0 h 6332935"/>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718468 w 8839200"/>
              <a:gd name="connsiteY4" fmla="*/ 6239494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50169"/>
              <a:gd name="connsiteY0" fmla="*/ 0 h 6324600"/>
              <a:gd name="connsiteX1" fmla="*/ 7780317 w 8850169"/>
              <a:gd name="connsiteY1" fmla="*/ 4948 h 6324600"/>
              <a:gd name="connsiteX2" fmla="*/ 8837221 w 8850169"/>
              <a:gd name="connsiteY2" fmla="*/ 1251857 h 6324600"/>
              <a:gd name="connsiteX3" fmla="*/ 8839200 w 8850169"/>
              <a:gd name="connsiteY3" fmla="*/ 5270479 h 6324600"/>
              <a:gd name="connsiteX4" fmla="*/ 8765969 w 8850169"/>
              <a:gd name="connsiteY4" fmla="*/ 6310746 h 6324600"/>
              <a:gd name="connsiteX5" fmla="*/ 7785079 w 8850169"/>
              <a:gd name="connsiteY5" fmla="*/ 6324600 h 6324600"/>
              <a:gd name="connsiteX6" fmla="*/ 0 w 8850169"/>
              <a:gd name="connsiteY6" fmla="*/ 6324600 h 6324600"/>
              <a:gd name="connsiteX7" fmla="*/ 0 w 8850169"/>
              <a:gd name="connsiteY7" fmla="*/ 6324600 h 6324600"/>
              <a:gd name="connsiteX8" fmla="*/ 0 w 8850169"/>
              <a:gd name="connsiteY8" fmla="*/ 1054121 h 6324600"/>
              <a:gd name="connsiteX9" fmla="*/ 1054121 w 8850169"/>
              <a:gd name="connsiteY9"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765969 w 8839200"/>
              <a:gd name="connsiteY4" fmla="*/ 6310746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49873"/>
              <a:gd name="connsiteY0" fmla="*/ 0 h 6324600"/>
              <a:gd name="connsiteX1" fmla="*/ 7780317 w 8849873"/>
              <a:gd name="connsiteY1" fmla="*/ 4948 h 6324600"/>
              <a:gd name="connsiteX2" fmla="*/ 8837221 w 8849873"/>
              <a:gd name="connsiteY2" fmla="*/ 1251857 h 6324600"/>
              <a:gd name="connsiteX3" fmla="*/ 8839200 w 8849873"/>
              <a:gd name="connsiteY3" fmla="*/ 5270479 h 6324600"/>
              <a:gd name="connsiteX4" fmla="*/ 8849096 w 8849873"/>
              <a:gd name="connsiteY4" fmla="*/ 6310746 h 6324600"/>
              <a:gd name="connsiteX5" fmla="*/ 7785079 w 8849873"/>
              <a:gd name="connsiteY5" fmla="*/ 6324600 h 6324600"/>
              <a:gd name="connsiteX6" fmla="*/ 0 w 8849873"/>
              <a:gd name="connsiteY6" fmla="*/ 6324600 h 6324600"/>
              <a:gd name="connsiteX7" fmla="*/ 0 w 8849873"/>
              <a:gd name="connsiteY7" fmla="*/ 6324600 h 6324600"/>
              <a:gd name="connsiteX8" fmla="*/ 0 w 8849873"/>
              <a:gd name="connsiteY8" fmla="*/ 1054121 h 6324600"/>
              <a:gd name="connsiteX9" fmla="*/ 1054121 w 8849873"/>
              <a:gd name="connsiteY9" fmla="*/ 0 h 6324600"/>
              <a:gd name="connsiteX0" fmla="*/ 1054121 w 8975832"/>
              <a:gd name="connsiteY0" fmla="*/ 0 h 6324600"/>
              <a:gd name="connsiteX1" fmla="*/ 7780317 w 8975832"/>
              <a:gd name="connsiteY1" fmla="*/ 4948 h 6324600"/>
              <a:gd name="connsiteX2" fmla="*/ 8837221 w 8975832"/>
              <a:gd name="connsiteY2" fmla="*/ 1251857 h 6324600"/>
              <a:gd name="connsiteX3" fmla="*/ 8849096 w 8975832"/>
              <a:gd name="connsiteY3" fmla="*/ 6310746 h 6324600"/>
              <a:gd name="connsiteX4" fmla="*/ 7785079 w 8975832"/>
              <a:gd name="connsiteY4" fmla="*/ 6324600 h 6324600"/>
              <a:gd name="connsiteX5" fmla="*/ 0 w 8975832"/>
              <a:gd name="connsiteY5" fmla="*/ 6324600 h 6324600"/>
              <a:gd name="connsiteX6" fmla="*/ 0 w 8975832"/>
              <a:gd name="connsiteY6" fmla="*/ 6324600 h 6324600"/>
              <a:gd name="connsiteX7" fmla="*/ 0 w 8975832"/>
              <a:gd name="connsiteY7" fmla="*/ 1054121 h 6324600"/>
              <a:gd name="connsiteX8" fmla="*/ 1054121 w 8975832"/>
              <a:gd name="connsiteY8" fmla="*/ 0 h 6324600"/>
              <a:gd name="connsiteX0" fmla="*/ 1054121 w 8975832"/>
              <a:gd name="connsiteY0" fmla="*/ 0 h 6689609"/>
              <a:gd name="connsiteX1" fmla="*/ 7780317 w 8975832"/>
              <a:gd name="connsiteY1" fmla="*/ 4948 h 6689609"/>
              <a:gd name="connsiteX2" fmla="*/ 8837221 w 8975832"/>
              <a:gd name="connsiteY2" fmla="*/ 1251857 h 6689609"/>
              <a:gd name="connsiteX3" fmla="*/ 8849096 w 8975832"/>
              <a:gd name="connsiteY3" fmla="*/ 6310746 h 6689609"/>
              <a:gd name="connsiteX4" fmla="*/ 0 w 8975832"/>
              <a:gd name="connsiteY4" fmla="*/ 6324600 h 6689609"/>
              <a:gd name="connsiteX5" fmla="*/ 0 w 8975832"/>
              <a:gd name="connsiteY5" fmla="*/ 6324600 h 6689609"/>
              <a:gd name="connsiteX6" fmla="*/ 0 w 8975832"/>
              <a:gd name="connsiteY6" fmla="*/ 1054121 h 6689609"/>
              <a:gd name="connsiteX7" fmla="*/ 1054121 w 8975832"/>
              <a:gd name="connsiteY7" fmla="*/ 0 h 6689609"/>
              <a:gd name="connsiteX0" fmla="*/ 1054121 w 8975832"/>
              <a:gd name="connsiteY0" fmla="*/ 0 h 6324600"/>
              <a:gd name="connsiteX1" fmla="*/ 7780317 w 8975832"/>
              <a:gd name="connsiteY1" fmla="*/ 4948 h 6324600"/>
              <a:gd name="connsiteX2" fmla="*/ 8837221 w 8975832"/>
              <a:gd name="connsiteY2" fmla="*/ 1251857 h 6324600"/>
              <a:gd name="connsiteX3" fmla="*/ 8849096 w 8975832"/>
              <a:gd name="connsiteY3" fmla="*/ 6310746 h 6324600"/>
              <a:gd name="connsiteX4" fmla="*/ 0 w 8975832"/>
              <a:gd name="connsiteY4" fmla="*/ 6324600 h 6324600"/>
              <a:gd name="connsiteX5" fmla="*/ 0 w 8975832"/>
              <a:gd name="connsiteY5" fmla="*/ 6324600 h 6324600"/>
              <a:gd name="connsiteX6" fmla="*/ 0 w 8975832"/>
              <a:gd name="connsiteY6" fmla="*/ 1054121 h 6324600"/>
              <a:gd name="connsiteX7" fmla="*/ 1054121 w 8975832"/>
              <a:gd name="connsiteY7" fmla="*/ 0 h 6324600"/>
              <a:gd name="connsiteX0" fmla="*/ 1054121 w 8916213"/>
              <a:gd name="connsiteY0" fmla="*/ 0 h 6324600"/>
              <a:gd name="connsiteX1" fmla="*/ 7780317 w 8916213"/>
              <a:gd name="connsiteY1" fmla="*/ 4948 h 6324600"/>
              <a:gd name="connsiteX2" fmla="*/ 8837221 w 8916213"/>
              <a:gd name="connsiteY2" fmla="*/ 1251857 h 6324600"/>
              <a:gd name="connsiteX3" fmla="*/ 8849096 w 8916213"/>
              <a:gd name="connsiteY3" fmla="*/ 6310746 h 6324600"/>
              <a:gd name="connsiteX4" fmla="*/ 0 w 8916213"/>
              <a:gd name="connsiteY4" fmla="*/ 6324600 h 6324600"/>
              <a:gd name="connsiteX5" fmla="*/ 0 w 8916213"/>
              <a:gd name="connsiteY5" fmla="*/ 6324600 h 6324600"/>
              <a:gd name="connsiteX6" fmla="*/ 0 w 8916213"/>
              <a:gd name="connsiteY6" fmla="*/ 1054121 h 6324600"/>
              <a:gd name="connsiteX7" fmla="*/ 1054121 w 8916213"/>
              <a:gd name="connsiteY7" fmla="*/ 0 h 6324600"/>
              <a:gd name="connsiteX0" fmla="*/ 1054121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0 w 8849096"/>
              <a:gd name="connsiteY6" fmla="*/ 1054121 h 6324600"/>
              <a:gd name="connsiteX7" fmla="*/ 1054121 w 8849096"/>
              <a:gd name="connsiteY7" fmla="*/ 0 h 6324600"/>
              <a:gd name="connsiteX0" fmla="*/ 277771 w 9058398"/>
              <a:gd name="connsiteY0" fmla="*/ 0 h 6324600"/>
              <a:gd name="connsiteX1" fmla="*/ 7989619 w 9058398"/>
              <a:gd name="connsiteY1" fmla="*/ 4948 h 6324600"/>
              <a:gd name="connsiteX2" fmla="*/ 9046523 w 9058398"/>
              <a:gd name="connsiteY2" fmla="*/ 1251857 h 6324600"/>
              <a:gd name="connsiteX3" fmla="*/ 9058398 w 9058398"/>
              <a:gd name="connsiteY3" fmla="*/ 6310746 h 6324600"/>
              <a:gd name="connsiteX4" fmla="*/ 209302 w 9058398"/>
              <a:gd name="connsiteY4" fmla="*/ 6324600 h 6324600"/>
              <a:gd name="connsiteX5" fmla="*/ 209302 w 9058398"/>
              <a:gd name="connsiteY5" fmla="*/ 6324600 h 6324600"/>
              <a:gd name="connsiteX6" fmla="*/ 209302 w 9058398"/>
              <a:gd name="connsiteY6" fmla="*/ 1054121 h 6324600"/>
              <a:gd name="connsiteX7" fmla="*/ 277771 w 9058398"/>
              <a:gd name="connsiteY7" fmla="*/ 0 h 6324600"/>
              <a:gd name="connsiteX0" fmla="*/ 68469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68469 w 8849096"/>
              <a:gd name="connsiteY6" fmla="*/ 0 h 6324600"/>
              <a:gd name="connsiteX0" fmla="*/ 20968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49096 w 8849096"/>
              <a:gd name="connsiteY2" fmla="*/ 1097478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25346 w 8849096"/>
              <a:gd name="connsiteY2" fmla="*/ 1097478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60972"/>
              <a:gd name="connsiteY0" fmla="*/ 0 h 6324600"/>
              <a:gd name="connsiteX1" fmla="*/ 7899070 w 8860972"/>
              <a:gd name="connsiteY1" fmla="*/ 4948 h 6324600"/>
              <a:gd name="connsiteX2" fmla="*/ 8860972 w 8860972"/>
              <a:gd name="connsiteY2" fmla="*/ 1097478 h 6324600"/>
              <a:gd name="connsiteX3" fmla="*/ 8849096 w 8860972"/>
              <a:gd name="connsiteY3" fmla="*/ 6310746 h 6324600"/>
              <a:gd name="connsiteX4" fmla="*/ 0 w 8860972"/>
              <a:gd name="connsiteY4" fmla="*/ 6324600 h 6324600"/>
              <a:gd name="connsiteX5" fmla="*/ 0 w 8860972"/>
              <a:gd name="connsiteY5" fmla="*/ 6324600 h 6324600"/>
              <a:gd name="connsiteX6" fmla="*/ 20968 w 8860972"/>
              <a:gd name="connsiteY6" fmla="*/ 0 h 6324600"/>
              <a:gd name="connsiteX0" fmla="*/ 20968 w 8849097"/>
              <a:gd name="connsiteY0" fmla="*/ 0 h 6324600"/>
              <a:gd name="connsiteX1" fmla="*/ 7899070 w 8849097"/>
              <a:gd name="connsiteY1" fmla="*/ 4948 h 6324600"/>
              <a:gd name="connsiteX2" fmla="*/ 8849097 w 8849097"/>
              <a:gd name="connsiteY2" fmla="*/ 1109354 h 6324600"/>
              <a:gd name="connsiteX3" fmla="*/ 8849096 w 8849097"/>
              <a:gd name="connsiteY3" fmla="*/ 6310746 h 6324600"/>
              <a:gd name="connsiteX4" fmla="*/ 0 w 8849097"/>
              <a:gd name="connsiteY4" fmla="*/ 6324600 h 6324600"/>
              <a:gd name="connsiteX5" fmla="*/ 0 w 8849097"/>
              <a:gd name="connsiteY5" fmla="*/ 6324600 h 6324600"/>
              <a:gd name="connsiteX6" fmla="*/ 20968 w 8849097"/>
              <a:gd name="connsiteY6" fmla="*/ 0 h 6324600"/>
              <a:gd name="connsiteX0" fmla="*/ 20968 w 8849097"/>
              <a:gd name="connsiteY0" fmla="*/ 0 h 6324600"/>
              <a:gd name="connsiteX1" fmla="*/ 7899070 w 8849097"/>
              <a:gd name="connsiteY1" fmla="*/ 4948 h 6324600"/>
              <a:gd name="connsiteX2" fmla="*/ 8849097 w 8849097"/>
              <a:gd name="connsiteY2" fmla="*/ 1109354 h 6324600"/>
              <a:gd name="connsiteX3" fmla="*/ 8849096 w 8849097"/>
              <a:gd name="connsiteY3" fmla="*/ 6310746 h 6324600"/>
              <a:gd name="connsiteX4" fmla="*/ 0 w 8849097"/>
              <a:gd name="connsiteY4" fmla="*/ 6324600 h 6324600"/>
              <a:gd name="connsiteX5" fmla="*/ 0 w 8849097"/>
              <a:gd name="connsiteY5" fmla="*/ 6324600 h 6324600"/>
              <a:gd name="connsiteX6" fmla="*/ 20968 w 8849097"/>
              <a:gd name="connsiteY6"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9097" h="6324600">
                <a:moveTo>
                  <a:pt x="20968" y="0"/>
                </a:moveTo>
                <a:lnTo>
                  <a:pt x="7899070" y="4948"/>
                </a:lnTo>
                <a:cubicBezTo>
                  <a:pt x="8602487" y="-165"/>
                  <a:pt x="8836562" y="541709"/>
                  <a:pt x="8849097" y="1109354"/>
                </a:cubicBezTo>
                <a:cubicBezTo>
                  <a:pt x="8849097" y="2718460"/>
                  <a:pt x="8834447" y="4740895"/>
                  <a:pt x="8849096" y="6310746"/>
                </a:cubicBezTo>
                <a:lnTo>
                  <a:pt x="0" y="6324600"/>
                </a:lnTo>
                <a:lnTo>
                  <a:pt x="0" y="6324600"/>
                </a:lnTo>
                <a:cubicBezTo>
                  <a:pt x="6989" y="4216400"/>
                  <a:pt x="13979" y="2108200"/>
                  <a:pt x="20968" y="0"/>
                </a:cubicBezTo>
                <a:close/>
              </a:path>
            </a:pathLst>
          </a:custGeom>
          <a:solidFill>
            <a:schemeClr val="bg1"/>
          </a:solidFill>
          <a:ln w="6350">
            <a:solidFill>
              <a:schemeClr val="tx2">
                <a:lumMod val="40000"/>
                <a:lumOff val="60000"/>
              </a:schemeClr>
            </a:solidFill>
          </a:ln>
          <a:effectLst>
            <a:outerShdw blurRad="228600" dist="50800" dir="2700000" algn="tl"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TextBox 5"/>
          <p:cNvSpPr txBox="1"/>
          <p:nvPr/>
        </p:nvSpPr>
        <p:spPr>
          <a:xfrm>
            <a:off x="10464800" y="6575193"/>
            <a:ext cx="1625600" cy="230832"/>
          </a:xfrm>
          <a:prstGeom prst="rect">
            <a:avLst/>
          </a:prstGeom>
          <a:noFill/>
        </p:spPr>
        <p:txBody>
          <a:bodyPr wrap="square" rtlCol="0">
            <a:spAutoFit/>
          </a:bodyPr>
          <a:lstStyle/>
          <a:p>
            <a:pPr algn="r"/>
            <a:r>
              <a:rPr lang="en-US" sz="900" dirty="0">
                <a:solidFill>
                  <a:prstClr val="white"/>
                </a:solidFill>
              </a:rPr>
              <a:t>© 2022 BHWP</a:t>
            </a:r>
          </a:p>
        </p:txBody>
      </p:sp>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609600" y="1828800"/>
            <a:ext cx="11074400" cy="4267200"/>
          </a:xfrm>
          <a:prstGeom prst="rect">
            <a:avLst/>
          </a:prstGeom>
        </p:spPr>
        <p:txBody>
          <a:bodyPr/>
          <a:lstStyle/>
          <a:p>
            <a:pPr lvl="0"/>
            <a:r>
              <a:rPr lang="en-US"/>
              <a:t>Click to edit Master text styles</a:t>
            </a:r>
          </a:p>
          <a:p>
            <a:pPr lvl="1"/>
            <a:r>
              <a:rPr lang="en-US"/>
              <a:t>Second level</a:t>
            </a:r>
          </a:p>
          <a:p>
            <a:pPr lvl="2"/>
            <a:r>
              <a:rPr lang="en-US"/>
              <a:t>Third level</a:t>
            </a:r>
          </a:p>
        </p:txBody>
      </p:sp>
      <p:pic>
        <p:nvPicPr>
          <p:cNvPr id="9" name="Picture 8" descr="bhwp-logo-one-line.png">
            <a:extLst>
              <a:ext uri="{FF2B5EF4-FFF2-40B4-BE49-F238E27FC236}">
                <a16:creationId xmlns:a16="http://schemas.microsoft.com/office/drawing/2014/main" id="{40292981-A543-B64F-9C3B-9830E562F5DE}"/>
              </a:ext>
            </a:extLst>
          </p:cNvPr>
          <p:cNvPicPr>
            <a:picLocks noChangeAspect="1"/>
          </p:cNvPicPr>
          <p:nvPr userDrawn="1"/>
        </p:nvPicPr>
        <p:blipFill>
          <a:blip r:embed="rId2" cstate="print"/>
          <a:stretch>
            <a:fillRect/>
          </a:stretch>
        </p:blipFill>
        <p:spPr>
          <a:xfrm>
            <a:off x="293227" y="6452886"/>
            <a:ext cx="4354973" cy="405115"/>
          </a:xfrm>
          <a:prstGeom prst="rect">
            <a:avLst/>
          </a:prstGeom>
        </p:spPr>
      </p:pic>
    </p:spTree>
    <p:extLst>
      <p:ext uri="{BB962C8B-B14F-4D97-AF65-F5344CB8AC3E}">
        <p14:creationId xmlns:p14="http://schemas.microsoft.com/office/powerpoint/2010/main" val="567356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58273-D7A8-A946-AC1F-235C037DB84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9930AA5-72D2-3749-8B18-DC5DC911ED1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72EB83F-BD71-B441-A6EF-0C78E88F96EE}"/>
              </a:ext>
            </a:extLst>
          </p:cNvPr>
          <p:cNvSpPr>
            <a:spLocks noGrp="1"/>
          </p:cNvSpPr>
          <p:nvPr>
            <p:ph type="sldNum" sz="quarter" idx="12"/>
          </p:nvPr>
        </p:nvSpPr>
        <p:spPr/>
        <p:txBody>
          <a:bodyPr/>
          <a:lstStyle>
            <a:lvl1pPr>
              <a:defRPr/>
            </a:lvl1pPr>
          </a:lstStyle>
          <a:p>
            <a:fld id="{8A844BA6-5098-E44C-98BC-C5CC9E89D16D}" type="slidenum">
              <a:rPr lang="en-US" altLang="en-US"/>
              <a:pPr/>
              <a:t>‹#›</a:t>
            </a:fld>
            <a:endParaRPr lang="en-US" altLang="en-US"/>
          </a:p>
        </p:txBody>
      </p:sp>
    </p:spTree>
    <p:extLst>
      <p:ext uri="{BB962C8B-B14F-4D97-AF65-F5344CB8AC3E}">
        <p14:creationId xmlns:p14="http://schemas.microsoft.com/office/powerpoint/2010/main" val="3035905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3149600" y="1600201"/>
            <a:ext cx="8534400" cy="1470025"/>
          </a:xfrm>
        </p:spPr>
        <p:txBody>
          <a:bodyPr>
            <a:noAutofit/>
          </a:bodyPr>
          <a:lstStyle>
            <a:lvl1pPr>
              <a:defRPr sz="4000" b="1">
                <a:solidFill>
                  <a:schemeClr val="tx2"/>
                </a:solidFill>
                <a:latin typeface="+mj-lt"/>
                <a:ea typeface="Tahoma"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149600" y="3962400"/>
            <a:ext cx="8534400" cy="1752600"/>
          </a:xfrm>
          <a:prstGeom prst="rect">
            <a:avLst/>
          </a:prstGeom>
        </p:spPr>
        <p:txBody>
          <a:bodyPr>
            <a:normAutofit/>
          </a:bodyPr>
          <a:lstStyle>
            <a:lvl1pPr marL="0" indent="0" algn="ctr">
              <a:buNone/>
              <a:defRPr sz="3200" b="0">
                <a:solidFill>
                  <a:schemeClr val="accent1"/>
                </a:solidFill>
                <a:latin typeface="+mn-lt"/>
                <a:ea typeface="Tahoma"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br>
              <a:rPr lang="en-US" dirty="0"/>
            </a:br>
            <a:r>
              <a:rPr lang="en-US" dirty="0"/>
              <a:t>subtitle style</a:t>
            </a: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41200"/>
            <a:ext cx="6485467" cy="492201"/>
          </a:xfrm>
          <a:prstGeom prst="rect">
            <a:avLst/>
          </a:prstGeom>
        </p:spPr>
      </p:pic>
      <p:pic>
        <p:nvPicPr>
          <p:cNvPr id="23" name="Picture 22" descr="CBP1010727-taller-ppt.jpg"/>
          <p:cNvPicPr>
            <a:picLocks noChangeAspect="1"/>
          </p:cNvPicPr>
          <p:nvPr/>
        </p:nvPicPr>
        <p:blipFill>
          <a:blip r:embed="rId3"/>
          <a:srcRect l="35263" r="10001"/>
          <a:stretch>
            <a:fillRect/>
          </a:stretch>
        </p:blipFill>
        <p:spPr>
          <a:xfrm>
            <a:off x="0" y="0"/>
            <a:ext cx="2641600" cy="6858000"/>
          </a:xfrm>
          <a:prstGeom prst="rect">
            <a:avLst/>
          </a:prstGeom>
        </p:spPr>
      </p:pic>
      <p:sp>
        <p:nvSpPr>
          <p:cNvPr id="25" name="Rectangle 24"/>
          <p:cNvSpPr/>
          <p:nvPr/>
        </p:nvSpPr>
        <p:spPr>
          <a:xfrm>
            <a:off x="2641600" y="0"/>
            <a:ext cx="9550400" cy="609600"/>
          </a:xfrm>
          <a:prstGeom prst="rect">
            <a:avLst/>
          </a:prstGeom>
          <a:solidFill>
            <a:srgbClr val="2F6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p:cNvSpPr/>
          <p:nvPr/>
        </p:nvSpPr>
        <p:spPr>
          <a:xfrm>
            <a:off x="0" y="0"/>
            <a:ext cx="2641600" cy="609600"/>
          </a:xfrm>
          <a:prstGeom prst="rect">
            <a:avLst/>
          </a:prstGeom>
          <a:solidFill>
            <a:srgbClr val="2F6DB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00" y="41200"/>
            <a:ext cx="6485467" cy="492201"/>
          </a:xfrm>
          <a:prstGeom prst="rect">
            <a:avLst/>
          </a:prstGeom>
        </p:spPr>
      </p:pic>
      <p:pic>
        <p:nvPicPr>
          <p:cNvPr id="9" name="Picture 8" descr="CBP1010727-taller-ppt.jpg"/>
          <p:cNvPicPr>
            <a:picLocks noChangeAspect="1"/>
          </p:cNvPicPr>
          <p:nvPr userDrawn="1"/>
        </p:nvPicPr>
        <p:blipFill>
          <a:blip r:embed="rId3"/>
          <a:srcRect l="35263" r="10001"/>
          <a:stretch>
            <a:fillRect/>
          </a:stretch>
        </p:blipFill>
        <p:spPr>
          <a:xfrm>
            <a:off x="0" y="0"/>
            <a:ext cx="2641600" cy="6858000"/>
          </a:xfrm>
          <a:prstGeom prst="rect">
            <a:avLst/>
          </a:prstGeom>
        </p:spPr>
      </p:pic>
      <p:sp>
        <p:nvSpPr>
          <p:cNvPr id="10" name="Rectangle 9"/>
          <p:cNvSpPr/>
          <p:nvPr userDrawn="1"/>
        </p:nvSpPr>
        <p:spPr>
          <a:xfrm>
            <a:off x="2641600" y="0"/>
            <a:ext cx="9550400" cy="609600"/>
          </a:xfrm>
          <a:prstGeom prst="rect">
            <a:avLst/>
          </a:prstGeom>
          <a:solidFill>
            <a:srgbClr val="2F6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0"/>
            <a:ext cx="2641600" cy="609600"/>
          </a:xfrm>
          <a:prstGeom prst="rect">
            <a:avLst/>
          </a:prstGeom>
          <a:solidFill>
            <a:srgbClr val="2F6DB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5346592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ver Slide">
    <p:bg>
      <p:bgRef idx="1001">
        <a:schemeClr val="bg1"/>
      </p:bgRef>
    </p:bg>
    <p:spTree>
      <p:nvGrpSpPr>
        <p:cNvPr id="1" name=""/>
        <p:cNvGrpSpPr/>
        <p:nvPr/>
      </p:nvGrpSpPr>
      <p:grpSpPr>
        <a:xfrm>
          <a:off x="0" y="0"/>
          <a:ext cx="0" cy="0"/>
          <a:chOff x="0" y="0"/>
          <a:chExt cx="0" cy="0"/>
        </a:xfrm>
      </p:grpSpPr>
      <p:sp>
        <p:nvSpPr>
          <p:cNvPr id="25" name="Rectangle 24"/>
          <p:cNvSpPr/>
          <p:nvPr/>
        </p:nvSpPr>
        <p:spPr>
          <a:xfrm>
            <a:off x="0" y="0"/>
            <a:ext cx="12192000" cy="6858000"/>
          </a:xfrm>
          <a:prstGeom prst="rect">
            <a:avLst/>
          </a:prstGeom>
          <a:solidFill>
            <a:srgbClr val="2F6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descr="CBP1010727-taller-ppt.jpg"/>
          <p:cNvPicPr>
            <a:picLocks noChangeAspect="1"/>
          </p:cNvPicPr>
          <p:nvPr/>
        </p:nvPicPr>
        <p:blipFill>
          <a:blip r:embed="rId2"/>
          <a:srcRect l="2701" t="22222" r="13182" b="8889"/>
          <a:stretch>
            <a:fillRect/>
          </a:stretch>
        </p:blipFill>
        <p:spPr>
          <a:xfrm>
            <a:off x="5486400" y="0"/>
            <a:ext cx="5892800" cy="6858000"/>
          </a:xfrm>
          <a:prstGeom prst="rect">
            <a:avLst/>
          </a:prstGeom>
        </p:spPr>
      </p:pic>
      <p:sp>
        <p:nvSpPr>
          <p:cNvPr id="26" name="Rectangle 25"/>
          <p:cNvSpPr/>
          <p:nvPr/>
        </p:nvSpPr>
        <p:spPr>
          <a:xfrm>
            <a:off x="9855200" y="0"/>
            <a:ext cx="1727200" cy="6858000"/>
          </a:xfrm>
          <a:prstGeom prst="rect">
            <a:avLst/>
          </a:prstGeom>
          <a:solidFill>
            <a:srgbClr val="2F6DB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0" y="0"/>
            <a:ext cx="12192000" cy="6858000"/>
          </a:xfrm>
          <a:prstGeom prst="rect">
            <a:avLst/>
          </a:prstGeom>
          <a:solidFill>
            <a:srgbClr val="2F6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CBP1010727-taller-ppt.jpg"/>
          <p:cNvPicPr>
            <a:picLocks noChangeAspect="1"/>
          </p:cNvPicPr>
          <p:nvPr userDrawn="1"/>
        </p:nvPicPr>
        <p:blipFill>
          <a:blip r:embed="rId2"/>
          <a:srcRect l="2701" t="22222" r="13182" b="8889"/>
          <a:stretch>
            <a:fillRect/>
          </a:stretch>
        </p:blipFill>
        <p:spPr>
          <a:xfrm>
            <a:off x="5486400" y="0"/>
            <a:ext cx="5892800" cy="6858000"/>
          </a:xfrm>
          <a:prstGeom prst="rect">
            <a:avLst/>
          </a:prstGeom>
        </p:spPr>
      </p:pic>
      <p:sp>
        <p:nvSpPr>
          <p:cNvPr id="7" name="Rectangle 6"/>
          <p:cNvSpPr/>
          <p:nvPr userDrawn="1"/>
        </p:nvSpPr>
        <p:spPr>
          <a:xfrm>
            <a:off x="9855200" y="0"/>
            <a:ext cx="1727200" cy="6858000"/>
          </a:xfrm>
          <a:prstGeom prst="rect">
            <a:avLst/>
          </a:prstGeom>
          <a:solidFill>
            <a:srgbClr val="2F6DB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736BA530-298A-DA47-B6A1-1AAE6535AF53}"/>
              </a:ext>
            </a:extLst>
          </p:cNvPr>
          <p:cNvSpPr/>
          <p:nvPr userDrawn="1"/>
        </p:nvSpPr>
        <p:spPr>
          <a:xfrm>
            <a:off x="0" y="481816"/>
            <a:ext cx="12192000" cy="1097280"/>
          </a:xfrm>
          <a:prstGeom prst="rect">
            <a:avLst/>
          </a:prstGeom>
          <a:solidFill>
            <a:schemeClr val="bg1"/>
          </a:solidFill>
          <a:ln>
            <a:noFill/>
          </a:ln>
          <a:effectLst>
            <a:outerShdw blurRad="88900" dist="50800" dir="3180000" algn="tl"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hwp-logo-horiz-web.jpg">
            <a:extLst>
              <a:ext uri="{FF2B5EF4-FFF2-40B4-BE49-F238E27FC236}">
                <a16:creationId xmlns:a16="http://schemas.microsoft.com/office/drawing/2014/main" id="{6B1525A0-DE3C-FA4F-BFDB-23509A927C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52" y="511698"/>
            <a:ext cx="4800600" cy="1009842"/>
          </a:xfrm>
          <a:prstGeom prst="rect">
            <a:avLst/>
          </a:prstGeom>
        </p:spPr>
      </p:pic>
    </p:spTree>
    <p:extLst>
      <p:ext uri="{BB962C8B-B14F-4D97-AF65-F5344CB8AC3E}">
        <p14:creationId xmlns:p14="http://schemas.microsoft.com/office/powerpoint/2010/main" val="113470702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3149600" y="1600201"/>
            <a:ext cx="8534400" cy="1470025"/>
          </a:xfrm>
        </p:spPr>
        <p:txBody>
          <a:bodyPr>
            <a:noAutofit/>
          </a:bodyPr>
          <a:lstStyle>
            <a:lvl1pPr>
              <a:defRPr sz="4000" b="1">
                <a:solidFill>
                  <a:schemeClr val="tx2"/>
                </a:solidFill>
                <a:latin typeface="+mj-lt"/>
                <a:ea typeface="Tahoma"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149600" y="3962400"/>
            <a:ext cx="8534400" cy="1752600"/>
          </a:xfrm>
          <a:prstGeom prst="rect">
            <a:avLst/>
          </a:prstGeom>
        </p:spPr>
        <p:txBody>
          <a:bodyPr>
            <a:normAutofit/>
          </a:bodyPr>
          <a:lstStyle>
            <a:lvl1pPr marL="0" indent="0" algn="ctr">
              <a:buNone/>
              <a:defRPr sz="3200" b="0">
                <a:solidFill>
                  <a:schemeClr val="accent1"/>
                </a:solidFill>
                <a:latin typeface="+mn-lt"/>
                <a:ea typeface="Tahoma"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br>
              <a:rPr lang="en-US" dirty="0"/>
            </a:br>
            <a:r>
              <a:rPr lang="en-US" dirty="0"/>
              <a:t>subtitle style</a:t>
            </a: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41200"/>
            <a:ext cx="6485467" cy="492201"/>
          </a:xfrm>
          <a:prstGeom prst="rect">
            <a:avLst/>
          </a:prstGeom>
        </p:spPr>
      </p:pic>
      <p:pic>
        <p:nvPicPr>
          <p:cNvPr id="23" name="Picture 22" descr="CBP1010727-taller-ppt.jpg"/>
          <p:cNvPicPr>
            <a:picLocks noChangeAspect="1"/>
          </p:cNvPicPr>
          <p:nvPr/>
        </p:nvPicPr>
        <p:blipFill>
          <a:blip r:embed="rId3"/>
          <a:srcRect l="35263" r="10001"/>
          <a:stretch>
            <a:fillRect/>
          </a:stretch>
        </p:blipFill>
        <p:spPr>
          <a:xfrm>
            <a:off x="0" y="0"/>
            <a:ext cx="2641600" cy="6858000"/>
          </a:xfrm>
          <a:prstGeom prst="rect">
            <a:avLst/>
          </a:prstGeom>
        </p:spPr>
      </p:pic>
      <p:sp>
        <p:nvSpPr>
          <p:cNvPr id="25" name="Rectangle 24"/>
          <p:cNvSpPr/>
          <p:nvPr/>
        </p:nvSpPr>
        <p:spPr>
          <a:xfrm>
            <a:off x="2641600" y="0"/>
            <a:ext cx="9550400" cy="609600"/>
          </a:xfrm>
          <a:prstGeom prst="rect">
            <a:avLst/>
          </a:prstGeom>
          <a:solidFill>
            <a:srgbClr val="2F6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p:cNvSpPr/>
          <p:nvPr/>
        </p:nvSpPr>
        <p:spPr>
          <a:xfrm>
            <a:off x="0" y="0"/>
            <a:ext cx="2641600" cy="609600"/>
          </a:xfrm>
          <a:prstGeom prst="rect">
            <a:avLst/>
          </a:prstGeom>
          <a:solidFill>
            <a:srgbClr val="2F6DB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00" y="41200"/>
            <a:ext cx="6485467" cy="492201"/>
          </a:xfrm>
          <a:prstGeom prst="rect">
            <a:avLst/>
          </a:prstGeom>
        </p:spPr>
      </p:pic>
      <p:pic>
        <p:nvPicPr>
          <p:cNvPr id="9" name="Picture 8" descr="CBP1010727-taller-ppt.jpg"/>
          <p:cNvPicPr>
            <a:picLocks noChangeAspect="1"/>
          </p:cNvPicPr>
          <p:nvPr userDrawn="1"/>
        </p:nvPicPr>
        <p:blipFill>
          <a:blip r:embed="rId3"/>
          <a:srcRect l="35263" r="10001"/>
          <a:stretch>
            <a:fillRect/>
          </a:stretch>
        </p:blipFill>
        <p:spPr>
          <a:xfrm>
            <a:off x="0" y="0"/>
            <a:ext cx="2641600" cy="6858000"/>
          </a:xfrm>
          <a:prstGeom prst="rect">
            <a:avLst/>
          </a:prstGeom>
        </p:spPr>
      </p:pic>
      <p:sp>
        <p:nvSpPr>
          <p:cNvPr id="10" name="Rectangle 9"/>
          <p:cNvSpPr/>
          <p:nvPr userDrawn="1"/>
        </p:nvSpPr>
        <p:spPr>
          <a:xfrm>
            <a:off x="2641600" y="0"/>
            <a:ext cx="9550400" cy="609600"/>
          </a:xfrm>
          <a:prstGeom prst="rect">
            <a:avLst/>
          </a:prstGeom>
          <a:solidFill>
            <a:srgbClr val="2F6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0"/>
            <a:ext cx="2641600" cy="609600"/>
          </a:xfrm>
          <a:prstGeom prst="rect">
            <a:avLst/>
          </a:prstGeom>
          <a:solidFill>
            <a:srgbClr val="2F6DB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0065946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Main Content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0">
                <a:solidFill>
                  <a:schemeClr val="tx2">
                    <a:lumMod val="75000"/>
                  </a:schemeClr>
                </a:solidFill>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solidFill>
                  <a:srgbClr val="006600"/>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p:cNvSpPr/>
          <p:nvPr/>
        </p:nvSpPr>
        <p:spPr>
          <a:xfrm>
            <a:off x="0" y="0"/>
            <a:ext cx="12192000" cy="6858000"/>
          </a:xfrm>
          <a:prstGeom prst="rect">
            <a:avLst/>
          </a:prstGeom>
          <a:gradFill flip="none" rotWithShape="1">
            <a:gsLst>
              <a:gs pos="0">
                <a:srgbClr val="0070C0"/>
              </a:gs>
              <a:gs pos="50000">
                <a:schemeClr val="tx2">
                  <a:lumMod val="60000"/>
                  <a:lumOff val="40000"/>
                </a:schemeClr>
              </a:gs>
              <a:gs pos="100000">
                <a:schemeClr val="accent5">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ound Diagonal Corner Rectangle 20"/>
          <p:cNvSpPr/>
          <p:nvPr/>
        </p:nvSpPr>
        <p:spPr>
          <a:xfrm rot="10800000">
            <a:off x="190005" y="152400"/>
            <a:ext cx="11798796" cy="6324600"/>
          </a:xfrm>
          <a:custGeom>
            <a:avLst/>
            <a:gdLst>
              <a:gd name="connsiteX0" fmla="*/ 1054121 w 8839200"/>
              <a:gd name="connsiteY0" fmla="*/ 0 h 6324600"/>
              <a:gd name="connsiteX1" fmla="*/ 8839200 w 8839200"/>
              <a:gd name="connsiteY1" fmla="*/ 0 h 6324600"/>
              <a:gd name="connsiteX2" fmla="*/ 8839200 w 8839200"/>
              <a:gd name="connsiteY2" fmla="*/ 0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8839200 w 8839200"/>
              <a:gd name="connsiteY1" fmla="*/ 0 h 6324600"/>
              <a:gd name="connsiteX2" fmla="*/ 8839200 w 8839200"/>
              <a:gd name="connsiteY2" fmla="*/ 0 h 6324600"/>
              <a:gd name="connsiteX3" fmla="*/ 8837221 w 8839200"/>
              <a:gd name="connsiteY3" fmla="*/ 1251857 h 6324600"/>
              <a:gd name="connsiteX4" fmla="*/ 8839200 w 8839200"/>
              <a:gd name="connsiteY4" fmla="*/ 5270479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24600"/>
              <a:gd name="connsiteX1" fmla="*/ 7780317 w 8839200"/>
              <a:gd name="connsiteY1" fmla="*/ 4948 h 6324600"/>
              <a:gd name="connsiteX2" fmla="*/ 8839200 w 8839200"/>
              <a:gd name="connsiteY2" fmla="*/ 0 h 6324600"/>
              <a:gd name="connsiteX3" fmla="*/ 8839200 w 8839200"/>
              <a:gd name="connsiteY3" fmla="*/ 0 h 6324600"/>
              <a:gd name="connsiteX4" fmla="*/ 8837221 w 8839200"/>
              <a:gd name="connsiteY4" fmla="*/ 1251857 h 6324600"/>
              <a:gd name="connsiteX5" fmla="*/ 8839200 w 8839200"/>
              <a:gd name="connsiteY5" fmla="*/ 5270479 h 6324600"/>
              <a:gd name="connsiteX6" fmla="*/ 7785079 w 8839200"/>
              <a:gd name="connsiteY6" fmla="*/ 6324600 h 6324600"/>
              <a:gd name="connsiteX7" fmla="*/ 0 w 8839200"/>
              <a:gd name="connsiteY7" fmla="*/ 6324600 h 6324600"/>
              <a:gd name="connsiteX8" fmla="*/ 0 w 8839200"/>
              <a:gd name="connsiteY8" fmla="*/ 6324600 h 6324600"/>
              <a:gd name="connsiteX9" fmla="*/ 0 w 8839200"/>
              <a:gd name="connsiteY9" fmla="*/ 1054121 h 6324600"/>
              <a:gd name="connsiteX10" fmla="*/ 1054121 w 8839200"/>
              <a:gd name="connsiteY10" fmla="*/ 0 h 6324600"/>
              <a:gd name="connsiteX0" fmla="*/ 1054121 w 8839200"/>
              <a:gd name="connsiteY0" fmla="*/ 0 h 6324600"/>
              <a:gd name="connsiteX1" fmla="*/ 7780317 w 8839200"/>
              <a:gd name="connsiteY1" fmla="*/ 4948 h 6324600"/>
              <a:gd name="connsiteX2" fmla="*/ 8839200 w 8839200"/>
              <a:gd name="connsiteY2" fmla="*/ 0 h 6324600"/>
              <a:gd name="connsiteX3" fmla="*/ 8837221 w 8839200"/>
              <a:gd name="connsiteY3" fmla="*/ 1251857 h 6324600"/>
              <a:gd name="connsiteX4" fmla="*/ 8839200 w 8839200"/>
              <a:gd name="connsiteY4" fmla="*/ 5270479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9087350"/>
              <a:gd name="connsiteY0" fmla="*/ 0 h 6324600"/>
              <a:gd name="connsiteX1" fmla="*/ 7780317 w 9087350"/>
              <a:gd name="connsiteY1" fmla="*/ 4948 h 6324600"/>
              <a:gd name="connsiteX2" fmla="*/ 8837221 w 9087350"/>
              <a:gd name="connsiteY2" fmla="*/ 1251857 h 6324600"/>
              <a:gd name="connsiteX3" fmla="*/ 8839200 w 9087350"/>
              <a:gd name="connsiteY3" fmla="*/ 5270479 h 6324600"/>
              <a:gd name="connsiteX4" fmla="*/ 7785079 w 9087350"/>
              <a:gd name="connsiteY4" fmla="*/ 6324600 h 6324600"/>
              <a:gd name="connsiteX5" fmla="*/ 0 w 9087350"/>
              <a:gd name="connsiteY5" fmla="*/ 6324600 h 6324600"/>
              <a:gd name="connsiteX6" fmla="*/ 0 w 9087350"/>
              <a:gd name="connsiteY6" fmla="*/ 6324600 h 6324600"/>
              <a:gd name="connsiteX7" fmla="*/ 0 w 9087350"/>
              <a:gd name="connsiteY7" fmla="*/ 1054121 h 6324600"/>
              <a:gd name="connsiteX8" fmla="*/ 1054121 w 908735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54493"/>
              <a:gd name="connsiteY0" fmla="*/ 0 h 6324600"/>
              <a:gd name="connsiteX1" fmla="*/ 7780317 w 8854493"/>
              <a:gd name="connsiteY1" fmla="*/ 4948 h 6324600"/>
              <a:gd name="connsiteX2" fmla="*/ 8837221 w 8854493"/>
              <a:gd name="connsiteY2" fmla="*/ 1251857 h 6324600"/>
              <a:gd name="connsiteX3" fmla="*/ 8839200 w 8854493"/>
              <a:gd name="connsiteY3" fmla="*/ 5270479 h 6324600"/>
              <a:gd name="connsiteX4" fmla="*/ 7785079 w 8854493"/>
              <a:gd name="connsiteY4" fmla="*/ 6324600 h 6324600"/>
              <a:gd name="connsiteX5" fmla="*/ 0 w 8854493"/>
              <a:gd name="connsiteY5" fmla="*/ 6324600 h 6324600"/>
              <a:gd name="connsiteX6" fmla="*/ 0 w 8854493"/>
              <a:gd name="connsiteY6" fmla="*/ 6324600 h 6324600"/>
              <a:gd name="connsiteX7" fmla="*/ 0 w 8854493"/>
              <a:gd name="connsiteY7" fmla="*/ 1054121 h 6324600"/>
              <a:gd name="connsiteX8" fmla="*/ 1054121 w 8854493"/>
              <a:gd name="connsiteY8" fmla="*/ 0 h 6324600"/>
              <a:gd name="connsiteX0" fmla="*/ 1054121 w 8849376"/>
              <a:gd name="connsiteY0" fmla="*/ 0 h 6324600"/>
              <a:gd name="connsiteX1" fmla="*/ 7780317 w 8849376"/>
              <a:gd name="connsiteY1" fmla="*/ 4948 h 6324600"/>
              <a:gd name="connsiteX2" fmla="*/ 8837221 w 8849376"/>
              <a:gd name="connsiteY2" fmla="*/ 1251857 h 6324600"/>
              <a:gd name="connsiteX3" fmla="*/ 8839200 w 8849376"/>
              <a:gd name="connsiteY3" fmla="*/ 5270479 h 6324600"/>
              <a:gd name="connsiteX4" fmla="*/ 7785079 w 8849376"/>
              <a:gd name="connsiteY4" fmla="*/ 6324600 h 6324600"/>
              <a:gd name="connsiteX5" fmla="*/ 0 w 8849376"/>
              <a:gd name="connsiteY5" fmla="*/ 6324600 h 6324600"/>
              <a:gd name="connsiteX6" fmla="*/ 0 w 8849376"/>
              <a:gd name="connsiteY6" fmla="*/ 6324600 h 6324600"/>
              <a:gd name="connsiteX7" fmla="*/ 0 w 8849376"/>
              <a:gd name="connsiteY7" fmla="*/ 1054121 h 6324600"/>
              <a:gd name="connsiteX8" fmla="*/ 1054121 w 8849376"/>
              <a:gd name="connsiteY8" fmla="*/ 0 h 6324600"/>
              <a:gd name="connsiteX0" fmla="*/ 1054121 w 8849376"/>
              <a:gd name="connsiteY0" fmla="*/ 0 h 6324600"/>
              <a:gd name="connsiteX1" fmla="*/ 7780317 w 8849376"/>
              <a:gd name="connsiteY1" fmla="*/ 4948 h 6324600"/>
              <a:gd name="connsiteX2" fmla="*/ 8837221 w 8849376"/>
              <a:gd name="connsiteY2" fmla="*/ 1251857 h 6324600"/>
              <a:gd name="connsiteX3" fmla="*/ 8839200 w 8849376"/>
              <a:gd name="connsiteY3" fmla="*/ 5270479 h 6324600"/>
              <a:gd name="connsiteX4" fmla="*/ 7785079 w 8849376"/>
              <a:gd name="connsiteY4" fmla="*/ 6324600 h 6324600"/>
              <a:gd name="connsiteX5" fmla="*/ 0 w 8849376"/>
              <a:gd name="connsiteY5" fmla="*/ 6324600 h 6324600"/>
              <a:gd name="connsiteX6" fmla="*/ 0 w 8849376"/>
              <a:gd name="connsiteY6" fmla="*/ 6324600 h 6324600"/>
              <a:gd name="connsiteX7" fmla="*/ 0 w 8849376"/>
              <a:gd name="connsiteY7" fmla="*/ 1054121 h 6324600"/>
              <a:gd name="connsiteX8" fmla="*/ 1054121 w 8849376"/>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469086 w 8839200"/>
              <a:gd name="connsiteY4" fmla="*/ 6061364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32935"/>
              <a:gd name="connsiteX1" fmla="*/ 7780317 w 8839200"/>
              <a:gd name="connsiteY1" fmla="*/ 4948 h 6332935"/>
              <a:gd name="connsiteX2" fmla="*/ 8837221 w 8839200"/>
              <a:gd name="connsiteY2" fmla="*/ 1251857 h 6332935"/>
              <a:gd name="connsiteX3" fmla="*/ 8839200 w 8839200"/>
              <a:gd name="connsiteY3" fmla="*/ 5270479 h 6332935"/>
              <a:gd name="connsiteX4" fmla="*/ 8718468 w 8839200"/>
              <a:gd name="connsiteY4" fmla="*/ 6239494 h 6332935"/>
              <a:gd name="connsiteX5" fmla="*/ 7785079 w 8839200"/>
              <a:gd name="connsiteY5" fmla="*/ 6324600 h 6332935"/>
              <a:gd name="connsiteX6" fmla="*/ 0 w 8839200"/>
              <a:gd name="connsiteY6" fmla="*/ 6324600 h 6332935"/>
              <a:gd name="connsiteX7" fmla="*/ 0 w 8839200"/>
              <a:gd name="connsiteY7" fmla="*/ 6324600 h 6332935"/>
              <a:gd name="connsiteX8" fmla="*/ 0 w 8839200"/>
              <a:gd name="connsiteY8" fmla="*/ 1054121 h 6332935"/>
              <a:gd name="connsiteX9" fmla="*/ 1054121 w 8839200"/>
              <a:gd name="connsiteY9" fmla="*/ 0 h 6332935"/>
              <a:gd name="connsiteX0" fmla="*/ 1054121 w 8839200"/>
              <a:gd name="connsiteY0" fmla="*/ 0 h 6332935"/>
              <a:gd name="connsiteX1" fmla="*/ 7780317 w 8839200"/>
              <a:gd name="connsiteY1" fmla="*/ 4948 h 6332935"/>
              <a:gd name="connsiteX2" fmla="*/ 8837221 w 8839200"/>
              <a:gd name="connsiteY2" fmla="*/ 1251857 h 6332935"/>
              <a:gd name="connsiteX3" fmla="*/ 8839200 w 8839200"/>
              <a:gd name="connsiteY3" fmla="*/ 5270479 h 6332935"/>
              <a:gd name="connsiteX4" fmla="*/ 8718468 w 8839200"/>
              <a:gd name="connsiteY4" fmla="*/ 6239494 h 6332935"/>
              <a:gd name="connsiteX5" fmla="*/ 7785079 w 8839200"/>
              <a:gd name="connsiteY5" fmla="*/ 6324600 h 6332935"/>
              <a:gd name="connsiteX6" fmla="*/ 0 w 8839200"/>
              <a:gd name="connsiteY6" fmla="*/ 6324600 h 6332935"/>
              <a:gd name="connsiteX7" fmla="*/ 0 w 8839200"/>
              <a:gd name="connsiteY7" fmla="*/ 6324600 h 6332935"/>
              <a:gd name="connsiteX8" fmla="*/ 0 w 8839200"/>
              <a:gd name="connsiteY8" fmla="*/ 1054121 h 6332935"/>
              <a:gd name="connsiteX9" fmla="*/ 1054121 w 8839200"/>
              <a:gd name="connsiteY9" fmla="*/ 0 h 6332935"/>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718468 w 8839200"/>
              <a:gd name="connsiteY4" fmla="*/ 6239494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50169"/>
              <a:gd name="connsiteY0" fmla="*/ 0 h 6324600"/>
              <a:gd name="connsiteX1" fmla="*/ 7780317 w 8850169"/>
              <a:gd name="connsiteY1" fmla="*/ 4948 h 6324600"/>
              <a:gd name="connsiteX2" fmla="*/ 8837221 w 8850169"/>
              <a:gd name="connsiteY2" fmla="*/ 1251857 h 6324600"/>
              <a:gd name="connsiteX3" fmla="*/ 8839200 w 8850169"/>
              <a:gd name="connsiteY3" fmla="*/ 5270479 h 6324600"/>
              <a:gd name="connsiteX4" fmla="*/ 8765969 w 8850169"/>
              <a:gd name="connsiteY4" fmla="*/ 6310746 h 6324600"/>
              <a:gd name="connsiteX5" fmla="*/ 7785079 w 8850169"/>
              <a:gd name="connsiteY5" fmla="*/ 6324600 h 6324600"/>
              <a:gd name="connsiteX6" fmla="*/ 0 w 8850169"/>
              <a:gd name="connsiteY6" fmla="*/ 6324600 h 6324600"/>
              <a:gd name="connsiteX7" fmla="*/ 0 w 8850169"/>
              <a:gd name="connsiteY7" fmla="*/ 6324600 h 6324600"/>
              <a:gd name="connsiteX8" fmla="*/ 0 w 8850169"/>
              <a:gd name="connsiteY8" fmla="*/ 1054121 h 6324600"/>
              <a:gd name="connsiteX9" fmla="*/ 1054121 w 8850169"/>
              <a:gd name="connsiteY9"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765969 w 8839200"/>
              <a:gd name="connsiteY4" fmla="*/ 6310746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49873"/>
              <a:gd name="connsiteY0" fmla="*/ 0 h 6324600"/>
              <a:gd name="connsiteX1" fmla="*/ 7780317 w 8849873"/>
              <a:gd name="connsiteY1" fmla="*/ 4948 h 6324600"/>
              <a:gd name="connsiteX2" fmla="*/ 8837221 w 8849873"/>
              <a:gd name="connsiteY2" fmla="*/ 1251857 h 6324600"/>
              <a:gd name="connsiteX3" fmla="*/ 8839200 w 8849873"/>
              <a:gd name="connsiteY3" fmla="*/ 5270479 h 6324600"/>
              <a:gd name="connsiteX4" fmla="*/ 8849096 w 8849873"/>
              <a:gd name="connsiteY4" fmla="*/ 6310746 h 6324600"/>
              <a:gd name="connsiteX5" fmla="*/ 7785079 w 8849873"/>
              <a:gd name="connsiteY5" fmla="*/ 6324600 h 6324600"/>
              <a:gd name="connsiteX6" fmla="*/ 0 w 8849873"/>
              <a:gd name="connsiteY6" fmla="*/ 6324600 h 6324600"/>
              <a:gd name="connsiteX7" fmla="*/ 0 w 8849873"/>
              <a:gd name="connsiteY7" fmla="*/ 6324600 h 6324600"/>
              <a:gd name="connsiteX8" fmla="*/ 0 w 8849873"/>
              <a:gd name="connsiteY8" fmla="*/ 1054121 h 6324600"/>
              <a:gd name="connsiteX9" fmla="*/ 1054121 w 8849873"/>
              <a:gd name="connsiteY9" fmla="*/ 0 h 6324600"/>
              <a:gd name="connsiteX0" fmla="*/ 1054121 w 8975832"/>
              <a:gd name="connsiteY0" fmla="*/ 0 h 6324600"/>
              <a:gd name="connsiteX1" fmla="*/ 7780317 w 8975832"/>
              <a:gd name="connsiteY1" fmla="*/ 4948 h 6324600"/>
              <a:gd name="connsiteX2" fmla="*/ 8837221 w 8975832"/>
              <a:gd name="connsiteY2" fmla="*/ 1251857 h 6324600"/>
              <a:gd name="connsiteX3" fmla="*/ 8849096 w 8975832"/>
              <a:gd name="connsiteY3" fmla="*/ 6310746 h 6324600"/>
              <a:gd name="connsiteX4" fmla="*/ 7785079 w 8975832"/>
              <a:gd name="connsiteY4" fmla="*/ 6324600 h 6324600"/>
              <a:gd name="connsiteX5" fmla="*/ 0 w 8975832"/>
              <a:gd name="connsiteY5" fmla="*/ 6324600 h 6324600"/>
              <a:gd name="connsiteX6" fmla="*/ 0 w 8975832"/>
              <a:gd name="connsiteY6" fmla="*/ 6324600 h 6324600"/>
              <a:gd name="connsiteX7" fmla="*/ 0 w 8975832"/>
              <a:gd name="connsiteY7" fmla="*/ 1054121 h 6324600"/>
              <a:gd name="connsiteX8" fmla="*/ 1054121 w 8975832"/>
              <a:gd name="connsiteY8" fmla="*/ 0 h 6324600"/>
              <a:gd name="connsiteX0" fmla="*/ 1054121 w 8975832"/>
              <a:gd name="connsiteY0" fmla="*/ 0 h 6689609"/>
              <a:gd name="connsiteX1" fmla="*/ 7780317 w 8975832"/>
              <a:gd name="connsiteY1" fmla="*/ 4948 h 6689609"/>
              <a:gd name="connsiteX2" fmla="*/ 8837221 w 8975832"/>
              <a:gd name="connsiteY2" fmla="*/ 1251857 h 6689609"/>
              <a:gd name="connsiteX3" fmla="*/ 8849096 w 8975832"/>
              <a:gd name="connsiteY3" fmla="*/ 6310746 h 6689609"/>
              <a:gd name="connsiteX4" fmla="*/ 0 w 8975832"/>
              <a:gd name="connsiteY4" fmla="*/ 6324600 h 6689609"/>
              <a:gd name="connsiteX5" fmla="*/ 0 w 8975832"/>
              <a:gd name="connsiteY5" fmla="*/ 6324600 h 6689609"/>
              <a:gd name="connsiteX6" fmla="*/ 0 w 8975832"/>
              <a:gd name="connsiteY6" fmla="*/ 1054121 h 6689609"/>
              <a:gd name="connsiteX7" fmla="*/ 1054121 w 8975832"/>
              <a:gd name="connsiteY7" fmla="*/ 0 h 6689609"/>
              <a:gd name="connsiteX0" fmla="*/ 1054121 w 8975832"/>
              <a:gd name="connsiteY0" fmla="*/ 0 h 6324600"/>
              <a:gd name="connsiteX1" fmla="*/ 7780317 w 8975832"/>
              <a:gd name="connsiteY1" fmla="*/ 4948 h 6324600"/>
              <a:gd name="connsiteX2" fmla="*/ 8837221 w 8975832"/>
              <a:gd name="connsiteY2" fmla="*/ 1251857 h 6324600"/>
              <a:gd name="connsiteX3" fmla="*/ 8849096 w 8975832"/>
              <a:gd name="connsiteY3" fmla="*/ 6310746 h 6324600"/>
              <a:gd name="connsiteX4" fmla="*/ 0 w 8975832"/>
              <a:gd name="connsiteY4" fmla="*/ 6324600 h 6324600"/>
              <a:gd name="connsiteX5" fmla="*/ 0 w 8975832"/>
              <a:gd name="connsiteY5" fmla="*/ 6324600 h 6324600"/>
              <a:gd name="connsiteX6" fmla="*/ 0 w 8975832"/>
              <a:gd name="connsiteY6" fmla="*/ 1054121 h 6324600"/>
              <a:gd name="connsiteX7" fmla="*/ 1054121 w 8975832"/>
              <a:gd name="connsiteY7" fmla="*/ 0 h 6324600"/>
              <a:gd name="connsiteX0" fmla="*/ 1054121 w 8916213"/>
              <a:gd name="connsiteY0" fmla="*/ 0 h 6324600"/>
              <a:gd name="connsiteX1" fmla="*/ 7780317 w 8916213"/>
              <a:gd name="connsiteY1" fmla="*/ 4948 h 6324600"/>
              <a:gd name="connsiteX2" fmla="*/ 8837221 w 8916213"/>
              <a:gd name="connsiteY2" fmla="*/ 1251857 h 6324600"/>
              <a:gd name="connsiteX3" fmla="*/ 8849096 w 8916213"/>
              <a:gd name="connsiteY3" fmla="*/ 6310746 h 6324600"/>
              <a:gd name="connsiteX4" fmla="*/ 0 w 8916213"/>
              <a:gd name="connsiteY4" fmla="*/ 6324600 h 6324600"/>
              <a:gd name="connsiteX5" fmla="*/ 0 w 8916213"/>
              <a:gd name="connsiteY5" fmla="*/ 6324600 h 6324600"/>
              <a:gd name="connsiteX6" fmla="*/ 0 w 8916213"/>
              <a:gd name="connsiteY6" fmla="*/ 1054121 h 6324600"/>
              <a:gd name="connsiteX7" fmla="*/ 1054121 w 8916213"/>
              <a:gd name="connsiteY7" fmla="*/ 0 h 6324600"/>
              <a:gd name="connsiteX0" fmla="*/ 1054121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0 w 8849096"/>
              <a:gd name="connsiteY6" fmla="*/ 1054121 h 6324600"/>
              <a:gd name="connsiteX7" fmla="*/ 1054121 w 8849096"/>
              <a:gd name="connsiteY7" fmla="*/ 0 h 6324600"/>
              <a:gd name="connsiteX0" fmla="*/ 277771 w 9058398"/>
              <a:gd name="connsiteY0" fmla="*/ 0 h 6324600"/>
              <a:gd name="connsiteX1" fmla="*/ 7989619 w 9058398"/>
              <a:gd name="connsiteY1" fmla="*/ 4948 h 6324600"/>
              <a:gd name="connsiteX2" fmla="*/ 9046523 w 9058398"/>
              <a:gd name="connsiteY2" fmla="*/ 1251857 h 6324600"/>
              <a:gd name="connsiteX3" fmla="*/ 9058398 w 9058398"/>
              <a:gd name="connsiteY3" fmla="*/ 6310746 h 6324600"/>
              <a:gd name="connsiteX4" fmla="*/ 209302 w 9058398"/>
              <a:gd name="connsiteY4" fmla="*/ 6324600 h 6324600"/>
              <a:gd name="connsiteX5" fmla="*/ 209302 w 9058398"/>
              <a:gd name="connsiteY5" fmla="*/ 6324600 h 6324600"/>
              <a:gd name="connsiteX6" fmla="*/ 209302 w 9058398"/>
              <a:gd name="connsiteY6" fmla="*/ 1054121 h 6324600"/>
              <a:gd name="connsiteX7" fmla="*/ 277771 w 9058398"/>
              <a:gd name="connsiteY7" fmla="*/ 0 h 6324600"/>
              <a:gd name="connsiteX0" fmla="*/ 68469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68469 w 8849096"/>
              <a:gd name="connsiteY6" fmla="*/ 0 h 6324600"/>
              <a:gd name="connsiteX0" fmla="*/ 20968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49096 w 8849096"/>
              <a:gd name="connsiteY2" fmla="*/ 1097478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25346 w 8849096"/>
              <a:gd name="connsiteY2" fmla="*/ 1097478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60972"/>
              <a:gd name="connsiteY0" fmla="*/ 0 h 6324600"/>
              <a:gd name="connsiteX1" fmla="*/ 7899070 w 8860972"/>
              <a:gd name="connsiteY1" fmla="*/ 4948 h 6324600"/>
              <a:gd name="connsiteX2" fmla="*/ 8860972 w 8860972"/>
              <a:gd name="connsiteY2" fmla="*/ 1097478 h 6324600"/>
              <a:gd name="connsiteX3" fmla="*/ 8849096 w 8860972"/>
              <a:gd name="connsiteY3" fmla="*/ 6310746 h 6324600"/>
              <a:gd name="connsiteX4" fmla="*/ 0 w 8860972"/>
              <a:gd name="connsiteY4" fmla="*/ 6324600 h 6324600"/>
              <a:gd name="connsiteX5" fmla="*/ 0 w 8860972"/>
              <a:gd name="connsiteY5" fmla="*/ 6324600 h 6324600"/>
              <a:gd name="connsiteX6" fmla="*/ 20968 w 8860972"/>
              <a:gd name="connsiteY6" fmla="*/ 0 h 6324600"/>
              <a:gd name="connsiteX0" fmla="*/ 20968 w 8849097"/>
              <a:gd name="connsiteY0" fmla="*/ 0 h 6324600"/>
              <a:gd name="connsiteX1" fmla="*/ 7899070 w 8849097"/>
              <a:gd name="connsiteY1" fmla="*/ 4948 h 6324600"/>
              <a:gd name="connsiteX2" fmla="*/ 8849097 w 8849097"/>
              <a:gd name="connsiteY2" fmla="*/ 1109354 h 6324600"/>
              <a:gd name="connsiteX3" fmla="*/ 8849096 w 8849097"/>
              <a:gd name="connsiteY3" fmla="*/ 6310746 h 6324600"/>
              <a:gd name="connsiteX4" fmla="*/ 0 w 8849097"/>
              <a:gd name="connsiteY4" fmla="*/ 6324600 h 6324600"/>
              <a:gd name="connsiteX5" fmla="*/ 0 w 8849097"/>
              <a:gd name="connsiteY5" fmla="*/ 6324600 h 6324600"/>
              <a:gd name="connsiteX6" fmla="*/ 20968 w 8849097"/>
              <a:gd name="connsiteY6" fmla="*/ 0 h 6324600"/>
              <a:gd name="connsiteX0" fmla="*/ 20968 w 8849097"/>
              <a:gd name="connsiteY0" fmla="*/ 0 h 6324600"/>
              <a:gd name="connsiteX1" fmla="*/ 7899070 w 8849097"/>
              <a:gd name="connsiteY1" fmla="*/ 4948 h 6324600"/>
              <a:gd name="connsiteX2" fmla="*/ 8849097 w 8849097"/>
              <a:gd name="connsiteY2" fmla="*/ 1109354 h 6324600"/>
              <a:gd name="connsiteX3" fmla="*/ 8849096 w 8849097"/>
              <a:gd name="connsiteY3" fmla="*/ 6310746 h 6324600"/>
              <a:gd name="connsiteX4" fmla="*/ 0 w 8849097"/>
              <a:gd name="connsiteY4" fmla="*/ 6324600 h 6324600"/>
              <a:gd name="connsiteX5" fmla="*/ 0 w 8849097"/>
              <a:gd name="connsiteY5" fmla="*/ 6324600 h 6324600"/>
              <a:gd name="connsiteX6" fmla="*/ 20968 w 8849097"/>
              <a:gd name="connsiteY6"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9097" h="6324600">
                <a:moveTo>
                  <a:pt x="20968" y="0"/>
                </a:moveTo>
                <a:lnTo>
                  <a:pt x="7899070" y="4948"/>
                </a:lnTo>
                <a:cubicBezTo>
                  <a:pt x="8602487" y="-165"/>
                  <a:pt x="8836562" y="541709"/>
                  <a:pt x="8849097" y="1109354"/>
                </a:cubicBezTo>
                <a:cubicBezTo>
                  <a:pt x="8849097" y="2718460"/>
                  <a:pt x="8834447" y="4740895"/>
                  <a:pt x="8849096" y="6310746"/>
                </a:cubicBezTo>
                <a:lnTo>
                  <a:pt x="0" y="6324600"/>
                </a:lnTo>
                <a:lnTo>
                  <a:pt x="0" y="6324600"/>
                </a:lnTo>
                <a:cubicBezTo>
                  <a:pt x="6989" y="4216400"/>
                  <a:pt x="13979" y="2108200"/>
                  <a:pt x="20968" y="0"/>
                </a:cubicBezTo>
                <a:close/>
              </a:path>
            </a:pathLst>
          </a:custGeom>
          <a:solidFill>
            <a:schemeClr val="bg1"/>
          </a:solidFill>
          <a:ln w="9525">
            <a:solidFill>
              <a:schemeClr val="accent1">
                <a:lumMod val="60000"/>
                <a:lumOff val="40000"/>
              </a:schemeClr>
            </a:solidFill>
          </a:ln>
          <a:effectLst>
            <a:outerShdw blurRad="228600" dist="50800" dir="2700000" algn="tl"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Box 21"/>
          <p:cNvSpPr txBox="1"/>
          <p:nvPr/>
        </p:nvSpPr>
        <p:spPr>
          <a:xfrm>
            <a:off x="10464800" y="6583680"/>
            <a:ext cx="1625600" cy="230832"/>
          </a:xfrm>
          <a:prstGeom prst="rect">
            <a:avLst/>
          </a:prstGeom>
          <a:noFill/>
        </p:spPr>
        <p:txBody>
          <a:bodyPr wrap="square" rtlCol="0">
            <a:spAutoFit/>
          </a:bodyPr>
          <a:lstStyle/>
          <a:p>
            <a:pPr algn="r"/>
            <a:r>
              <a:rPr lang="en-US" sz="900" dirty="0">
                <a:solidFill>
                  <a:schemeClr val="bg1">
                    <a:lumMod val="85000"/>
                  </a:schemeClr>
                </a:solidFill>
              </a:rPr>
              <a:t>© 2012 BHWP</a:t>
            </a:r>
          </a:p>
        </p:txBody>
      </p:sp>
      <p:pic>
        <p:nvPicPr>
          <p:cNvPr id="25" name="Picture 24" descr="bhwp-logo-one-line.png"/>
          <p:cNvPicPr>
            <a:picLocks noChangeAspect="1"/>
          </p:cNvPicPr>
          <p:nvPr/>
        </p:nvPicPr>
        <p:blipFill>
          <a:blip r:embed="rId2"/>
          <a:srcRect b="34801"/>
          <a:stretch>
            <a:fillRect/>
          </a:stretch>
        </p:blipFill>
        <p:spPr>
          <a:xfrm>
            <a:off x="237067" y="6477001"/>
            <a:ext cx="5730240" cy="405115"/>
          </a:xfrm>
          <a:prstGeom prst="rect">
            <a:avLst/>
          </a:prstGeom>
        </p:spPr>
      </p:pic>
      <p:sp>
        <p:nvSpPr>
          <p:cNvPr id="8" name="Rectangle 7"/>
          <p:cNvSpPr/>
          <p:nvPr userDrawn="1"/>
        </p:nvSpPr>
        <p:spPr>
          <a:xfrm>
            <a:off x="0" y="0"/>
            <a:ext cx="12192000" cy="6858000"/>
          </a:xfrm>
          <a:prstGeom prst="rect">
            <a:avLst/>
          </a:prstGeom>
          <a:gradFill flip="none" rotWithShape="1">
            <a:gsLst>
              <a:gs pos="0">
                <a:srgbClr val="0070C0"/>
              </a:gs>
              <a:gs pos="50000">
                <a:schemeClr val="tx2">
                  <a:lumMod val="60000"/>
                  <a:lumOff val="40000"/>
                </a:schemeClr>
              </a:gs>
              <a:gs pos="100000">
                <a:schemeClr val="accent5">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 Diagonal Corner Rectangle 20"/>
          <p:cNvSpPr/>
          <p:nvPr userDrawn="1"/>
        </p:nvSpPr>
        <p:spPr>
          <a:xfrm rot="10800000">
            <a:off x="190005" y="152400"/>
            <a:ext cx="11798796" cy="6324600"/>
          </a:xfrm>
          <a:custGeom>
            <a:avLst/>
            <a:gdLst>
              <a:gd name="connsiteX0" fmla="*/ 1054121 w 8839200"/>
              <a:gd name="connsiteY0" fmla="*/ 0 h 6324600"/>
              <a:gd name="connsiteX1" fmla="*/ 8839200 w 8839200"/>
              <a:gd name="connsiteY1" fmla="*/ 0 h 6324600"/>
              <a:gd name="connsiteX2" fmla="*/ 8839200 w 8839200"/>
              <a:gd name="connsiteY2" fmla="*/ 0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8839200 w 8839200"/>
              <a:gd name="connsiteY1" fmla="*/ 0 h 6324600"/>
              <a:gd name="connsiteX2" fmla="*/ 8839200 w 8839200"/>
              <a:gd name="connsiteY2" fmla="*/ 0 h 6324600"/>
              <a:gd name="connsiteX3" fmla="*/ 8837221 w 8839200"/>
              <a:gd name="connsiteY3" fmla="*/ 1251857 h 6324600"/>
              <a:gd name="connsiteX4" fmla="*/ 8839200 w 8839200"/>
              <a:gd name="connsiteY4" fmla="*/ 5270479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24600"/>
              <a:gd name="connsiteX1" fmla="*/ 7780317 w 8839200"/>
              <a:gd name="connsiteY1" fmla="*/ 4948 h 6324600"/>
              <a:gd name="connsiteX2" fmla="*/ 8839200 w 8839200"/>
              <a:gd name="connsiteY2" fmla="*/ 0 h 6324600"/>
              <a:gd name="connsiteX3" fmla="*/ 8839200 w 8839200"/>
              <a:gd name="connsiteY3" fmla="*/ 0 h 6324600"/>
              <a:gd name="connsiteX4" fmla="*/ 8837221 w 8839200"/>
              <a:gd name="connsiteY4" fmla="*/ 1251857 h 6324600"/>
              <a:gd name="connsiteX5" fmla="*/ 8839200 w 8839200"/>
              <a:gd name="connsiteY5" fmla="*/ 5270479 h 6324600"/>
              <a:gd name="connsiteX6" fmla="*/ 7785079 w 8839200"/>
              <a:gd name="connsiteY6" fmla="*/ 6324600 h 6324600"/>
              <a:gd name="connsiteX7" fmla="*/ 0 w 8839200"/>
              <a:gd name="connsiteY7" fmla="*/ 6324600 h 6324600"/>
              <a:gd name="connsiteX8" fmla="*/ 0 w 8839200"/>
              <a:gd name="connsiteY8" fmla="*/ 6324600 h 6324600"/>
              <a:gd name="connsiteX9" fmla="*/ 0 w 8839200"/>
              <a:gd name="connsiteY9" fmla="*/ 1054121 h 6324600"/>
              <a:gd name="connsiteX10" fmla="*/ 1054121 w 8839200"/>
              <a:gd name="connsiteY10" fmla="*/ 0 h 6324600"/>
              <a:gd name="connsiteX0" fmla="*/ 1054121 w 8839200"/>
              <a:gd name="connsiteY0" fmla="*/ 0 h 6324600"/>
              <a:gd name="connsiteX1" fmla="*/ 7780317 w 8839200"/>
              <a:gd name="connsiteY1" fmla="*/ 4948 h 6324600"/>
              <a:gd name="connsiteX2" fmla="*/ 8839200 w 8839200"/>
              <a:gd name="connsiteY2" fmla="*/ 0 h 6324600"/>
              <a:gd name="connsiteX3" fmla="*/ 8837221 w 8839200"/>
              <a:gd name="connsiteY3" fmla="*/ 1251857 h 6324600"/>
              <a:gd name="connsiteX4" fmla="*/ 8839200 w 8839200"/>
              <a:gd name="connsiteY4" fmla="*/ 5270479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9087350"/>
              <a:gd name="connsiteY0" fmla="*/ 0 h 6324600"/>
              <a:gd name="connsiteX1" fmla="*/ 7780317 w 9087350"/>
              <a:gd name="connsiteY1" fmla="*/ 4948 h 6324600"/>
              <a:gd name="connsiteX2" fmla="*/ 8837221 w 9087350"/>
              <a:gd name="connsiteY2" fmla="*/ 1251857 h 6324600"/>
              <a:gd name="connsiteX3" fmla="*/ 8839200 w 9087350"/>
              <a:gd name="connsiteY3" fmla="*/ 5270479 h 6324600"/>
              <a:gd name="connsiteX4" fmla="*/ 7785079 w 9087350"/>
              <a:gd name="connsiteY4" fmla="*/ 6324600 h 6324600"/>
              <a:gd name="connsiteX5" fmla="*/ 0 w 9087350"/>
              <a:gd name="connsiteY5" fmla="*/ 6324600 h 6324600"/>
              <a:gd name="connsiteX6" fmla="*/ 0 w 9087350"/>
              <a:gd name="connsiteY6" fmla="*/ 6324600 h 6324600"/>
              <a:gd name="connsiteX7" fmla="*/ 0 w 9087350"/>
              <a:gd name="connsiteY7" fmla="*/ 1054121 h 6324600"/>
              <a:gd name="connsiteX8" fmla="*/ 1054121 w 908735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54493"/>
              <a:gd name="connsiteY0" fmla="*/ 0 h 6324600"/>
              <a:gd name="connsiteX1" fmla="*/ 7780317 w 8854493"/>
              <a:gd name="connsiteY1" fmla="*/ 4948 h 6324600"/>
              <a:gd name="connsiteX2" fmla="*/ 8837221 w 8854493"/>
              <a:gd name="connsiteY2" fmla="*/ 1251857 h 6324600"/>
              <a:gd name="connsiteX3" fmla="*/ 8839200 w 8854493"/>
              <a:gd name="connsiteY3" fmla="*/ 5270479 h 6324600"/>
              <a:gd name="connsiteX4" fmla="*/ 7785079 w 8854493"/>
              <a:gd name="connsiteY4" fmla="*/ 6324600 h 6324600"/>
              <a:gd name="connsiteX5" fmla="*/ 0 w 8854493"/>
              <a:gd name="connsiteY5" fmla="*/ 6324600 h 6324600"/>
              <a:gd name="connsiteX6" fmla="*/ 0 w 8854493"/>
              <a:gd name="connsiteY6" fmla="*/ 6324600 h 6324600"/>
              <a:gd name="connsiteX7" fmla="*/ 0 w 8854493"/>
              <a:gd name="connsiteY7" fmla="*/ 1054121 h 6324600"/>
              <a:gd name="connsiteX8" fmla="*/ 1054121 w 8854493"/>
              <a:gd name="connsiteY8" fmla="*/ 0 h 6324600"/>
              <a:gd name="connsiteX0" fmla="*/ 1054121 w 8849376"/>
              <a:gd name="connsiteY0" fmla="*/ 0 h 6324600"/>
              <a:gd name="connsiteX1" fmla="*/ 7780317 w 8849376"/>
              <a:gd name="connsiteY1" fmla="*/ 4948 h 6324600"/>
              <a:gd name="connsiteX2" fmla="*/ 8837221 w 8849376"/>
              <a:gd name="connsiteY2" fmla="*/ 1251857 h 6324600"/>
              <a:gd name="connsiteX3" fmla="*/ 8839200 w 8849376"/>
              <a:gd name="connsiteY3" fmla="*/ 5270479 h 6324600"/>
              <a:gd name="connsiteX4" fmla="*/ 7785079 w 8849376"/>
              <a:gd name="connsiteY4" fmla="*/ 6324600 h 6324600"/>
              <a:gd name="connsiteX5" fmla="*/ 0 w 8849376"/>
              <a:gd name="connsiteY5" fmla="*/ 6324600 h 6324600"/>
              <a:gd name="connsiteX6" fmla="*/ 0 w 8849376"/>
              <a:gd name="connsiteY6" fmla="*/ 6324600 h 6324600"/>
              <a:gd name="connsiteX7" fmla="*/ 0 w 8849376"/>
              <a:gd name="connsiteY7" fmla="*/ 1054121 h 6324600"/>
              <a:gd name="connsiteX8" fmla="*/ 1054121 w 8849376"/>
              <a:gd name="connsiteY8" fmla="*/ 0 h 6324600"/>
              <a:gd name="connsiteX0" fmla="*/ 1054121 w 8849376"/>
              <a:gd name="connsiteY0" fmla="*/ 0 h 6324600"/>
              <a:gd name="connsiteX1" fmla="*/ 7780317 w 8849376"/>
              <a:gd name="connsiteY1" fmla="*/ 4948 h 6324600"/>
              <a:gd name="connsiteX2" fmla="*/ 8837221 w 8849376"/>
              <a:gd name="connsiteY2" fmla="*/ 1251857 h 6324600"/>
              <a:gd name="connsiteX3" fmla="*/ 8839200 w 8849376"/>
              <a:gd name="connsiteY3" fmla="*/ 5270479 h 6324600"/>
              <a:gd name="connsiteX4" fmla="*/ 7785079 w 8849376"/>
              <a:gd name="connsiteY4" fmla="*/ 6324600 h 6324600"/>
              <a:gd name="connsiteX5" fmla="*/ 0 w 8849376"/>
              <a:gd name="connsiteY5" fmla="*/ 6324600 h 6324600"/>
              <a:gd name="connsiteX6" fmla="*/ 0 w 8849376"/>
              <a:gd name="connsiteY6" fmla="*/ 6324600 h 6324600"/>
              <a:gd name="connsiteX7" fmla="*/ 0 w 8849376"/>
              <a:gd name="connsiteY7" fmla="*/ 1054121 h 6324600"/>
              <a:gd name="connsiteX8" fmla="*/ 1054121 w 8849376"/>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469086 w 8839200"/>
              <a:gd name="connsiteY4" fmla="*/ 6061364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32935"/>
              <a:gd name="connsiteX1" fmla="*/ 7780317 w 8839200"/>
              <a:gd name="connsiteY1" fmla="*/ 4948 h 6332935"/>
              <a:gd name="connsiteX2" fmla="*/ 8837221 w 8839200"/>
              <a:gd name="connsiteY2" fmla="*/ 1251857 h 6332935"/>
              <a:gd name="connsiteX3" fmla="*/ 8839200 w 8839200"/>
              <a:gd name="connsiteY3" fmla="*/ 5270479 h 6332935"/>
              <a:gd name="connsiteX4" fmla="*/ 8718468 w 8839200"/>
              <a:gd name="connsiteY4" fmla="*/ 6239494 h 6332935"/>
              <a:gd name="connsiteX5" fmla="*/ 7785079 w 8839200"/>
              <a:gd name="connsiteY5" fmla="*/ 6324600 h 6332935"/>
              <a:gd name="connsiteX6" fmla="*/ 0 w 8839200"/>
              <a:gd name="connsiteY6" fmla="*/ 6324600 h 6332935"/>
              <a:gd name="connsiteX7" fmla="*/ 0 w 8839200"/>
              <a:gd name="connsiteY7" fmla="*/ 6324600 h 6332935"/>
              <a:gd name="connsiteX8" fmla="*/ 0 w 8839200"/>
              <a:gd name="connsiteY8" fmla="*/ 1054121 h 6332935"/>
              <a:gd name="connsiteX9" fmla="*/ 1054121 w 8839200"/>
              <a:gd name="connsiteY9" fmla="*/ 0 h 6332935"/>
              <a:gd name="connsiteX0" fmla="*/ 1054121 w 8839200"/>
              <a:gd name="connsiteY0" fmla="*/ 0 h 6332935"/>
              <a:gd name="connsiteX1" fmla="*/ 7780317 w 8839200"/>
              <a:gd name="connsiteY1" fmla="*/ 4948 h 6332935"/>
              <a:gd name="connsiteX2" fmla="*/ 8837221 w 8839200"/>
              <a:gd name="connsiteY2" fmla="*/ 1251857 h 6332935"/>
              <a:gd name="connsiteX3" fmla="*/ 8839200 w 8839200"/>
              <a:gd name="connsiteY3" fmla="*/ 5270479 h 6332935"/>
              <a:gd name="connsiteX4" fmla="*/ 8718468 w 8839200"/>
              <a:gd name="connsiteY4" fmla="*/ 6239494 h 6332935"/>
              <a:gd name="connsiteX5" fmla="*/ 7785079 w 8839200"/>
              <a:gd name="connsiteY5" fmla="*/ 6324600 h 6332935"/>
              <a:gd name="connsiteX6" fmla="*/ 0 w 8839200"/>
              <a:gd name="connsiteY6" fmla="*/ 6324600 h 6332935"/>
              <a:gd name="connsiteX7" fmla="*/ 0 w 8839200"/>
              <a:gd name="connsiteY7" fmla="*/ 6324600 h 6332935"/>
              <a:gd name="connsiteX8" fmla="*/ 0 w 8839200"/>
              <a:gd name="connsiteY8" fmla="*/ 1054121 h 6332935"/>
              <a:gd name="connsiteX9" fmla="*/ 1054121 w 8839200"/>
              <a:gd name="connsiteY9" fmla="*/ 0 h 6332935"/>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718468 w 8839200"/>
              <a:gd name="connsiteY4" fmla="*/ 6239494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50169"/>
              <a:gd name="connsiteY0" fmla="*/ 0 h 6324600"/>
              <a:gd name="connsiteX1" fmla="*/ 7780317 w 8850169"/>
              <a:gd name="connsiteY1" fmla="*/ 4948 h 6324600"/>
              <a:gd name="connsiteX2" fmla="*/ 8837221 w 8850169"/>
              <a:gd name="connsiteY2" fmla="*/ 1251857 h 6324600"/>
              <a:gd name="connsiteX3" fmla="*/ 8839200 w 8850169"/>
              <a:gd name="connsiteY3" fmla="*/ 5270479 h 6324600"/>
              <a:gd name="connsiteX4" fmla="*/ 8765969 w 8850169"/>
              <a:gd name="connsiteY4" fmla="*/ 6310746 h 6324600"/>
              <a:gd name="connsiteX5" fmla="*/ 7785079 w 8850169"/>
              <a:gd name="connsiteY5" fmla="*/ 6324600 h 6324600"/>
              <a:gd name="connsiteX6" fmla="*/ 0 w 8850169"/>
              <a:gd name="connsiteY6" fmla="*/ 6324600 h 6324600"/>
              <a:gd name="connsiteX7" fmla="*/ 0 w 8850169"/>
              <a:gd name="connsiteY7" fmla="*/ 6324600 h 6324600"/>
              <a:gd name="connsiteX8" fmla="*/ 0 w 8850169"/>
              <a:gd name="connsiteY8" fmla="*/ 1054121 h 6324600"/>
              <a:gd name="connsiteX9" fmla="*/ 1054121 w 8850169"/>
              <a:gd name="connsiteY9"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765969 w 8839200"/>
              <a:gd name="connsiteY4" fmla="*/ 6310746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49873"/>
              <a:gd name="connsiteY0" fmla="*/ 0 h 6324600"/>
              <a:gd name="connsiteX1" fmla="*/ 7780317 w 8849873"/>
              <a:gd name="connsiteY1" fmla="*/ 4948 h 6324600"/>
              <a:gd name="connsiteX2" fmla="*/ 8837221 w 8849873"/>
              <a:gd name="connsiteY2" fmla="*/ 1251857 h 6324600"/>
              <a:gd name="connsiteX3" fmla="*/ 8839200 w 8849873"/>
              <a:gd name="connsiteY3" fmla="*/ 5270479 h 6324600"/>
              <a:gd name="connsiteX4" fmla="*/ 8849096 w 8849873"/>
              <a:gd name="connsiteY4" fmla="*/ 6310746 h 6324600"/>
              <a:gd name="connsiteX5" fmla="*/ 7785079 w 8849873"/>
              <a:gd name="connsiteY5" fmla="*/ 6324600 h 6324600"/>
              <a:gd name="connsiteX6" fmla="*/ 0 w 8849873"/>
              <a:gd name="connsiteY6" fmla="*/ 6324600 h 6324600"/>
              <a:gd name="connsiteX7" fmla="*/ 0 w 8849873"/>
              <a:gd name="connsiteY7" fmla="*/ 6324600 h 6324600"/>
              <a:gd name="connsiteX8" fmla="*/ 0 w 8849873"/>
              <a:gd name="connsiteY8" fmla="*/ 1054121 h 6324600"/>
              <a:gd name="connsiteX9" fmla="*/ 1054121 w 8849873"/>
              <a:gd name="connsiteY9" fmla="*/ 0 h 6324600"/>
              <a:gd name="connsiteX0" fmla="*/ 1054121 w 8975832"/>
              <a:gd name="connsiteY0" fmla="*/ 0 h 6324600"/>
              <a:gd name="connsiteX1" fmla="*/ 7780317 w 8975832"/>
              <a:gd name="connsiteY1" fmla="*/ 4948 h 6324600"/>
              <a:gd name="connsiteX2" fmla="*/ 8837221 w 8975832"/>
              <a:gd name="connsiteY2" fmla="*/ 1251857 h 6324600"/>
              <a:gd name="connsiteX3" fmla="*/ 8849096 w 8975832"/>
              <a:gd name="connsiteY3" fmla="*/ 6310746 h 6324600"/>
              <a:gd name="connsiteX4" fmla="*/ 7785079 w 8975832"/>
              <a:gd name="connsiteY4" fmla="*/ 6324600 h 6324600"/>
              <a:gd name="connsiteX5" fmla="*/ 0 w 8975832"/>
              <a:gd name="connsiteY5" fmla="*/ 6324600 h 6324600"/>
              <a:gd name="connsiteX6" fmla="*/ 0 w 8975832"/>
              <a:gd name="connsiteY6" fmla="*/ 6324600 h 6324600"/>
              <a:gd name="connsiteX7" fmla="*/ 0 w 8975832"/>
              <a:gd name="connsiteY7" fmla="*/ 1054121 h 6324600"/>
              <a:gd name="connsiteX8" fmla="*/ 1054121 w 8975832"/>
              <a:gd name="connsiteY8" fmla="*/ 0 h 6324600"/>
              <a:gd name="connsiteX0" fmla="*/ 1054121 w 8975832"/>
              <a:gd name="connsiteY0" fmla="*/ 0 h 6689609"/>
              <a:gd name="connsiteX1" fmla="*/ 7780317 w 8975832"/>
              <a:gd name="connsiteY1" fmla="*/ 4948 h 6689609"/>
              <a:gd name="connsiteX2" fmla="*/ 8837221 w 8975832"/>
              <a:gd name="connsiteY2" fmla="*/ 1251857 h 6689609"/>
              <a:gd name="connsiteX3" fmla="*/ 8849096 w 8975832"/>
              <a:gd name="connsiteY3" fmla="*/ 6310746 h 6689609"/>
              <a:gd name="connsiteX4" fmla="*/ 0 w 8975832"/>
              <a:gd name="connsiteY4" fmla="*/ 6324600 h 6689609"/>
              <a:gd name="connsiteX5" fmla="*/ 0 w 8975832"/>
              <a:gd name="connsiteY5" fmla="*/ 6324600 h 6689609"/>
              <a:gd name="connsiteX6" fmla="*/ 0 w 8975832"/>
              <a:gd name="connsiteY6" fmla="*/ 1054121 h 6689609"/>
              <a:gd name="connsiteX7" fmla="*/ 1054121 w 8975832"/>
              <a:gd name="connsiteY7" fmla="*/ 0 h 6689609"/>
              <a:gd name="connsiteX0" fmla="*/ 1054121 w 8975832"/>
              <a:gd name="connsiteY0" fmla="*/ 0 h 6324600"/>
              <a:gd name="connsiteX1" fmla="*/ 7780317 w 8975832"/>
              <a:gd name="connsiteY1" fmla="*/ 4948 h 6324600"/>
              <a:gd name="connsiteX2" fmla="*/ 8837221 w 8975832"/>
              <a:gd name="connsiteY2" fmla="*/ 1251857 h 6324600"/>
              <a:gd name="connsiteX3" fmla="*/ 8849096 w 8975832"/>
              <a:gd name="connsiteY3" fmla="*/ 6310746 h 6324600"/>
              <a:gd name="connsiteX4" fmla="*/ 0 w 8975832"/>
              <a:gd name="connsiteY4" fmla="*/ 6324600 h 6324600"/>
              <a:gd name="connsiteX5" fmla="*/ 0 w 8975832"/>
              <a:gd name="connsiteY5" fmla="*/ 6324600 h 6324600"/>
              <a:gd name="connsiteX6" fmla="*/ 0 w 8975832"/>
              <a:gd name="connsiteY6" fmla="*/ 1054121 h 6324600"/>
              <a:gd name="connsiteX7" fmla="*/ 1054121 w 8975832"/>
              <a:gd name="connsiteY7" fmla="*/ 0 h 6324600"/>
              <a:gd name="connsiteX0" fmla="*/ 1054121 w 8916213"/>
              <a:gd name="connsiteY0" fmla="*/ 0 h 6324600"/>
              <a:gd name="connsiteX1" fmla="*/ 7780317 w 8916213"/>
              <a:gd name="connsiteY1" fmla="*/ 4948 h 6324600"/>
              <a:gd name="connsiteX2" fmla="*/ 8837221 w 8916213"/>
              <a:gd name="connsiteY2" fmla="*/ 1251857 h 6324600"/>
              <a:gd name="connsiteX3" fmla="*/ 8849096 w 8916213"/>
              <a:gd name="connsiteY3" fmla="*/ 6310746 h 6324600"/>
              <a:gd name="connsiteX4" fmla="*/ 0 w 8916213"/>
              <a:gd name="connsiteY4" fmla="*/ 6324600 h 6324600"/>
              <a:gd name="connsiteX5" fmla="*/ 0 w 8916213"/>
              <a:gd name="connsiteY5" fmla="*/ 6324600 h 6324600"/>
              <a:gd name="connsiteX6" fmla="*/ 0 w 8916213"/>
              <a:gd name="connsiteY6" fmla="*/ 1054121 h 6324600"/>
              <a:gd name="connsiteX7" fmla="*/ 1054121 w 8916213"/>
              <a:gd name="connsiteY7" fmla="*/ 0 h 6324600"/>
              <a:gd name="connsiteX0" fmla="*/ 1054121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0 w 8849096"/>
              <a:gd name="connsiteY6" fmla="*/ 1054121 h 6324600"/>
              <a:gd name="connsiteX7" fmla="*/ 1054121 w 8849096"/>
              <a:gd name="connsiteY7" fmla="*/ 0 h 6324600"/>
              <a:gd name="connsiteX0" fmla="*/ 277771 w 9058398"/>
              <a:gd name="connsiteY0" fmla="*/ 0 h 6324600"/>
              <a:gd name="connsiteX1" fmla="*/ 7989619 w 9058398"/>
              <a:gd name="connsiteY1" fmla="*/ 4948 h 6324600"/>
              <a:gd name="connsiteX2" fmla="*/ 9046523 w 9058398"/>
              <a:gd name="connsiteY2" fmla="*/ 1251857 h 6324600"/>
              <a:gd name="connsiteX3" fmla="*/ 9058398 w 9058398"/>
              <a:gd name="connsiteY3" fmla="*/ 6310746 h 6324600"/>
              <a:gd name="connsiteX4" fmla="*/ 209302 w 9058398"/>
              <a:gd name="connsiteY4" fmla="*/ 6324600 h 6324600"/>
              <a:gd name="connsiteX5" fmla="*/ 209302 w 9058398"/>
              <a:gd name="connsiteY5" fmla="*/ 6324600 h 6324600"/>
              <a:gd name="connsiteX6" fmla="*/ 209302 w 9058398"/>
              <a:gd name="connsiteY6" fmla="*/ 1054121 h 6324600"/>
              <a:gd name="connsiteX7" fmla="*/ 277771 w 9058398"/>
              <a:gd name="connsiteY7" fmla="*/ 0 h 6324600"/>
              <a:gd name="connsiteX0" fmla="*/ 68469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68469 w 8849096"/>
              <a:gd name="connsiteY6" fmla="*/ 0 h 6324600"/>
              <a:gd name="connsiteX0" fmla="*/ 20968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49096 w 8849096"/>
              <a:gd name="connsiteY2" fmla="*/ 1097478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25346 w 8849096"/>
              <a:gd name="connsiteY2" fmla="*/ 1097478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60972"/>
              <a:gd name="connsiteY0" fmla="*/ 0 h 6324600"/>
              <a:gd name="connsiteX1" fmla="*/ 7899070 w 8860972"/>
              <a:gd name="connsiteY1" fmla="*/ 4948 h 6324600"/>
              <a:gd name="connsiteX2" fmla="*/ 8860972 w 8860972"/>
              <a:gd name="connsiteY2" fmla="*/ 1097478 h 6324600"/>
              <a:gd name="connsiteX3" fmla="*/ 8849096 w 8860972"/>
              <a:gd name="connsiteY3" fmla="*/ 6310746 h 6324600"/>
              <a:gd name="connsiteX4" fmla="*/ 0 w 8860972"/>
              <a:gd name="connsiteY4" fmla="*/ 6324600 h 6324600"/>
              <a:gd name="connsiteX5" fmla="*/ 0 w 8860972"/>
              <a:gd name="connsiteY5" fmla="*/ 6324600 h 6324600"/>
              <a:gd name="connsiteX6" fmla="*/ 20968 w 8860972"/>
              <a:gd name="connsiteY6" fmla="*/ 0 h 6324600"/>
              <a:gd name="connsiteX0" fmla="*/ 20968 w 8849097"/>
              <a:gd name="connsiteY0" fmla="*/ 0 h 6324600"/>
              <a:gd name="connsiteX1" fmla="*/ 7899070 w 8849097"/>
              <a:gd name="connsiteY1" fmla="*/ 4948 h 6324600"/>
              <a:gd name="connsiteX2" fmla="*/ 8849097 w 8849097"/>
              <a:gd name="connsiteY2" fmla="*/ 1109354 h 6324600"/>
              <a:gd name="connsiteX3" fmla="*/ 8849096 w 8849097"/>
              <a:gd name="connsiteY3" fmla="*/ 6310746 h 6324600"/>
              <a:gd name="connsiteX4" fmla="*/ 0 w 8849097"/>
              <a:gd name="connsiteY4" fmla="*/ 6324600 h 6324600"/>
              <a:gd name="connsiteX5" fmla="*/ 0 w 8849097"/>
              <a:gd name="connsiteY5" fmla="*/ 6324600 h 6324600"/>
              <a:gd name="connsiteX6" fmla="*/ 20968 w 8849097"/>
              <a:gd name="connsiteY6" fmla="*/ 0 h 6324600"/>
              <a:gd name="connsiteX0" fmla="*/ 20968 w 8849097"/>
              <a:gd name="connsiteY0" fmla="*/ 0 h 6324600"/>
              <a:gd name="connsiteX1" fmla="*/ 7899070 w 8849097"/>
              <a:gd name="connsiteY1" fmla="*/ 4948 h 6324600"/>
              <a:gd name="connsiteX2" fmla="*/ 8849097 w 8849097"/>
              <a:gd name="connsiteY2" fmla="*/ 1109354 h 6324600"/>
              <a:gd name="connsiteX3" fmla="*/ 8849096 w 8849097"/>
              <a:gd name="connsiteY3" fmla="*/ 6310746 h 6324600"/>
              <a:gd name="connsiteX4" fmla="*/ 0 w 8849097"/>
              <a:gd name="connsiteY4" fmla="*/ 6324600 h 6324600"/>
              <a:gd name="connsiteX5" fmla="*/ 0 w 8849097"/>
              <a:gd name="connsiteY5" fmla="*/ 6324600 h 6324600"/>
              <a:gd name="connsiteX6" fmla="*/ 20968 w 8849097"/>
              <a:gd name="connsiteY6"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9097" h="6324600">
                <a:moveTo>
                  <a:pt x="20968" y="0"/>
                </a:moveTo>
                <a:lnTo>
                  <a:pt x="7899070" y="4948"/>
                </a:lnTo>
                <a:cubicBezTo>
                  <a:pt x="8602487" y="-165"/>
                  <a:pt x="8836562" y="541709"/>
                  <a:pt x="8849097" y="1109354"/>
                </a:cubicBezTo>
                <a:cubicBezTo>
                  <a:pt x="8849097" y="2718460"/>
                  <a:pt x="8834447" y="4740895"/>
                  <a:pt x="8849096" y="6310746"/>
                </a:cubicBezTo>
                <a:lnTo>
                  <a:pt x="0" y="6324600"/>
                </a:lnTo>
                <a:lnTo>
                  <a:pt x="0" y="6324600"/>
                </a:lnTo>
                <a:cubicBezTo>
                  <a:pt x="6989" y="4216400"/>
                  <a:pt x="13979" y="2108200"/>
                  <a:pt x="20968" y="0"/>
                </a:cubicBezTo>
                <a:close/>
              </a:path>
            </a:pathLst>
          </a:custGeom>
          <a:solidFill>
            <a:schemeClr val="bg1"/>
          </a:solidFill>
          <a:ln w="6350">
            <a:solidFill>
              <a:schemeClr val="tx2">
                <a:lumMod val="40000"/>
                <a:lumOff val="60000"/>
              </a:schemeClr>
            </a:solidFill>
          </a:ln>
          <a:effectLst>
            <a:outerShdw blurRad="228600" dist="50800" dir="2700000" algn="tl"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10464800" y="6583680"/>
            <a:ext cx="1625600" cy="230832"/>
          </a:xfrm>
          <a:prstGeom prst="rect">
            <a:avLst/>
          </a:prstGeom>
          <a:noFill/>
        </p:spPr>
        <p:txBody>
          <a:bodyPr wrap="square" rtlCol="0">
            <a:spAutoFit/>
          </a:bodyPr>
          <a:lstStyle/>
          <a:p>
            <a:pPr algn="r"/>
            <a:r>
              <a:rPr lang="en-US" sz="900" dirty="0">
                <a:solidFill>
                  <a:schemeClr val="bg1">
                    <a:lumMod val="85000"/>
                  </a:schemeClr>
                </a:solidFill>
              </a:rPr>
              <a:t>© 2022 BHWP</a:t>
            </a:r>
          </a:p>
        </p:txBody>
      </p:sp>
      <p:pic>
        <p:nvPicPr>
          <p:cNvPr id="11" name="Picture 10" descr="bhwp-logo-one-line.png"/>
          <p:cNvPicPr>
            <a:picLocks noChangeAspect="1"/>
          </p:cNvPicPr>
          <p:nvPr userDrawn="1"/>
        </p:nvPicPr>
        <p:blipFill>
          <a:blip r:embed="rId3" cstate="print"/>
          <a:stretch>
            <a:fillRect/>
          </a:stretch>
        </p:blipFill>
        <p:spPr>
          <a:xfrm>
            <a:off x="293227" y="6452886"/>
            <a:ext cx="4209199" cy="405115"/>
          </a:xfrm>
          <a:prstGeom prst="rect">
            <a:avLst/>
          </a:prstGeom>
        </p:spPr>
      </p:pic>
    </p:spTree>
    <p:extLst>
      <p:ext uri="{BB962C8B-B14F-4D97-AF65-F5344CB8AC3E}">
        <p14:creationId xmlns:p14="http://schemas.microsoft.com/office/powerpoint/2010/main" val="20786520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ue Background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0">
                <a:solidFill>
                  <a:schemeClr val="tx2">
                    <a:lumMod val="75000"/>
                  </a:schemeClr>
                </a:solidFill>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solidFill>
                  <a:srgbClr val="006600"/>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p:cNvSpPr/>
          <p:nvPr/>
        </p:nvSpPr>
        <p:spPr>
          <a:xfrm>
            <a:off x="0" y="0"/>
            <a:ext cx="12192000" cy="6858000"/>
          </a:xfrm>
          <a:prstGeom prst="rect">
            <a:avLst/>
          </a:prstGeom>
          <a:gradFill flip="none" rotWithShape="1">
            <a:gsLst>
              <a:gs pos="0">
                <a:srgbClr val="0070C0"/>
              </a:gs>
              <a:gs pos="50000">
                <a:schemeClr val="tx2">
                  <a:lumMod val="60000"/>
                  <a:lumOff val="40000"/>
                </a:schemeClr>
              </a:gs>
              <a:gs pos="100000">
                <a:schemeClr val="accent5">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Box 21"/>
          <p:cNvSpPr txBox="1"/>
          <p:nvPr/>
        </p:nvSpPr>
        <p:spPr>
          <a:xfrm>
            <a:off x="10464800" y="6583680"/>
            <a:ext cx="1625600" cy="230832"/>
          </a:xfrm>
          <a:prstGeom prst="rect">
            <a:avLst/>
          </a:prstGeom>
          <a:noFill/>
        </p:spPr>
        <p:txBody>
          <a:bodyPr wrap="square" rtlCol="0">
            <a:spAutoFit/>
          </a:bodyPr>
          <a:lstStyle/>
          <a:p>
            <a:pPr algn="r"/>
            <a:r>
              <a:rPr lang="en-US" sz="900" dirty="0">
                <a:solidFill>
                  <a:schemeClr val="bg1">
                    <a:lumMod val="85000"/>
                  </a:schemeClr>
                </a:solidFill>
              </a:rPr>
              <a:t>© 2012 BHWP</a:t>
            </a:r>
          </a:p>
        </p:txBody>
      </p:sp>
      <p:pic>
        <p:nvPicPr>
          <p:cNvPr id="25" name="Picture 24" descr="bhwp-logo-one-line.png"/>
          <p:cNvPicPr>
            <a:picLocks noChangeAspect="1"/>
          </p:cNvPicPr>
          <p:nvPr/>
        </p:nvPicPr>
        <p:blipFill>
          <a:blip r:embed="rId2"/>
          <a:srcRect b="34801"/>
          <a:stretch>
            <a:fillRect/>
          </a:stretch>
        </p:blipFill>
        <p:spPr>
          <a:xfrm>
            <a:off x="237067" y="6477001"/>
            <a:ext cx="5730240" cy="405115"/>
          </a:xfrm>
          <a:prstGeom prst="rect">
            <a:avLst/>
          </a:prstGeom>
        </p:spPr>
      </p:pic>
      <p:sp>
        <p:nvSpPr>
          <p:cNvPr id="7" name="Rectangle 6"/>
          <p:cNvSpPr/>
          <p:nvPr userDrawn="1"/>
        </p:nvSpPr>
        <p:spPr>
          <a:xfrm>
            <a:off x="0" y="0"/>
            <a:ext cx="12192000" cy="6858000"/>
          </a:xfrm>
          <a:prstGeom prst="rect">
            <a:avLst/>
          </a:prstGeom>
          <a:gradFill flip="none" rotWithShape="1">
            <a:gsLst>
              <a:gs pos="0">
                <a:srgbClr val="0070C0"/>
              </a:gs>
              <a:gs pos="50000">
                <a:schemeClr val="tx2">
                  <a:lumMod val="60000"/>
                  <a:lumOff val="40000"/>
                </a:schemeClr>
              </a:gs>
              <a:gs pos="100000">
                <a:schemeClr val="accent5">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bhwp-logo-one-line.png"/>
          <p:cNvPicPr>
            <a:picLocks noChangeAspect="1"/>
          </p:cNvPicPr>
          <p:nvPr userDrawn="1"/>
        </p:nvPicPr>
        <p:blipFill>
          <a:blip r:embed="rId3" cstate="print"/>
          <a:stretch>
            <a:fillRect/>
          </a:stretch>
        </p:blipFill>
        <p:spPr>
          <a:xfrm>
            <a:off x="293227" y="6452886"/>
            <a:ext cx="4209199" cy="405115"/>
          </a:xfrm>
          <a:prstGeom prst="rect">
            <a:avLst/>
          </a:prstGeom>
        </p:spPr>
      </p:pic>
      <p:sp>
        <p:nvSpPr>
          <p:cNvPr id="9" name="TextBox 8">
            <a:extLst>
              <a:ext uri="{FF2B5EF4-FFF2-40B4-BE49-F238E27FC236}">
                <a16:creationId xmlns:a16="http://schemas.microsoft.com/office/drawing/2014/main" id="{5224664E-8DA8-174B-A3ED-1EE26A83D813}"/>
              </a:ext>
            </a:extLst>
          </p:cNvPr>
          <p:cNvSpPr txBox="1"/>
          <p:nvPr userDrawn="1"/>
        </p:nvSpPr>
        <p:spPr>
          <a:xfrm>
            <a:off x="10566400" y="6575193"/>
            <a:ext cx="1625600" cy="196208"/>
          </a:xfrm>
          <a:prstGeom prst="rect">
            <a:avLst/>
          </a:prstGeom>
          <a:noFill/>
        </p:spPr>
        <p:txBody>
          <a:bodyPr wrap="square" rtlCol="0">
            <a:spAutoFit/>
          </a:bodyPr>
          <a:lstStyle/>
          <a:p>
            <a:pPr algn="r"/>
            <a:r>
              <a:rPr lang="en-US" sz="675" dirty="0">
                <a:solidFill>
                  <a:prstClr val="white"/>
                </a:solidFill>
              </a:rPr>
              <a:t>© 2022 BHWP</a:t>
            </a:r>
          </a:p>
        </p:txBody>
      </p:sp>
    </p:spTree>
    <p:extLst>
      <p:ext uri="{BB962C8B-B14F-4D97-AF65-F5344CB8AC3E}">
        <p14:creationId xmlns:p14="http://schemas.microsoft.com/office/powerpoint/2010/main" val="9393530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bg>
      <p:bgRef idx="1001">
        <a:schemeClr val="bg1"/>
      </p:bgRef>
    </p:bg>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rgbClr val="2F6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descr="CBP1010727-taller-ppt.jpg"/>
          <p:cNvPicPr>
            <a:picLocks noChangeAspect="1"/>
          </p:cNvPicPr>
          <p:nvPr userDrawn="1"/>
        </p:nvPicPr>
        <p:blipFill rotWithShape="1">
          <a:blip r:embed="rId2"/>
          <a:srcRect l="1621" r="-135322"/>
          <a:stretch/>
        </p:blipFill>
        <p:spPr>
          <a:xfrm>
            <a:off x="304800" y="0"/>
            <a:ext cx="11379200" cy="6858000"/>
          </a:xfrm>
          <a:prstGeom prst="rect">
            <a:avLst/>
          </a:prstGeom>
        </p:spPr>
      </p:pic>
      <p:sp>
        <p:nvSpPr>
          <p:cNvPr id="26" name="Rectangle 25"/>
          <p:cNvSpPr/>
          <p:nvPr userDrawn="1"/>
        </p:nvSpPr>
        <p:spPr>
          <a:xfrm>
            <a:off x="0" y="0"/>
            <a:ext cx="12192000" cy="12954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5794466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Background Slide">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Box 21"/>
          <p:cNvSpPr txBox="1"/>
          <p:nvPr/>
        </p:nvSpPr>
        <p:spPr>
          <a:xfrm>
            <a:off x="10464800" y="6583680"/>
            <a:ext cx="1625600" cy="230832"/>
          </a:xfrm>
          <a:prstGeom prst="rect">
            <a:avLst/>
          </a:prstGeom>
          <a:noFill/>
        </p:spPr>
        <p:txBody>
          <a:bodyPr wrap="square" rtlCol="0">
            <a:spAutoFit/>
          </a:bodyPr>
          <a:lstStyle/>
          <a:p>
            <a:pPr algn="r"/>
            <a:r>
              <a:rPr lang="en-US" sz="900" dirty="0">
                <a:solidFill>
                  <a:schemeClr val="bg1">
                    <a:lumMod val="85000"/>
                  </a:schemeClr>
                </a:solidFill>
              </a:rPr>
              <a:t>© 2012 BHWP</a:t>
            </a:r>
          </a:p>
        </p:txBody>
      </p:sp>
      <p:sp>
        <p:nvSpPr>
          <p:cNvPr id="8" name="TextBox 7"/>
          <p:cNvSpPr txBox="1"/>
          <p:nvPr userDrawn="1"/>
        </p:nvSpPr>
        <p:spPr>
          <a:xfrm>
            <a:off x="10464800" y="6583680"/>
            <a:ext cx="1625600" cy="230832"/>
          </a:xfrm>
          <a:prstGeom prst="rect">
            <a:avLst/>
          </a:prstGeom>
          <a:noFill/>
        </p:spPr>
        <p:txBody>
          <a:bodyPr wrap="square" rtlCol="0">
            <a:spAutoFit/>
          </a:bodyPr>
          <a:lstStyle/>
          <a:p>
            <a:pPr algn="r"/>
            <a:r>
              <a:rPr lang="en-US" sz="900" dirty="0">
                <a:solidFill>
                  <a:srgbClr val="649A41"/>
                </a:solidFill>
              </a:rPr>
              <a:t>© 2022 BHWP</a:t>
            </a:r>
          </a:p>
        </p:txBody>
      </p:sp>
      <p:pic>
        <p:nvPicPr>
          <p:cNvPr id="9" name="Picture 8" descr="bhwp-logo-one-line.png"/>
          <p:cNvPicPr>
            <a:picLocks noChangeAspect="1"/>
          </p:cNvPicPr>
          <p:nvPr userDrawn="1"/>
        </p:nvPicPr>
        <p:blipFill>
          <a:blip r:embed="rId2" cstate="print"/>
          <a:stretch>
            <a:fillRect/>
          </a:stretch>
        </p:blipFill>
        <p:spPr>
          <a:xfrm>
            <a:off x="203200" y="6368586"/>
            <a:ext cx="4209774" cy="413214"/>
          </a:xfrm>
          <a:prstGeom prst="rect">
            <a:avLst/>
          </a:prstGeom>
        </p:spPr>
      </p:pic>
    </p:spTree>
    <p:extLst>
      <p:ext uri="{BB962C8B-B14F-4D97-AF65-F5344CB8AC3E}">
        <p14:creationId xmlns:p14="http://schemas.microsoft.com/office/powerpoint/2010/main" val="17815496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in Content 1">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flip="none" rotWithShape="1">
            <a:gsLst>
              <a:gs pos="0">
                <a:srgbClr val="0070C0"/>
              </a:gs>
              <a:gs pos="50000">
                <a:schemeClr val="tx2">
                  <a:lumMod val="60000"/>
                  <a:lumOff val="40000"/>
                </a:schemeClr>
              </a:gs>
              <a:gs pos="100000">
                <a:schemeClr val="accent5">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 name="Round Diagonal Corner Rectangle 20"/>
          <p:cNvSpPr/>
          <p:nvPr userDrawn="1"/>
        </p:nvSpPr>
        <p:spPr>
          <a:xfrm rot="10800000">
            <a:off x="190006" y="152400"/>
            <a:ext cx="11798796" cy="6324600"/>
          </a:xfrm>
          <a:custGeom>
            <a:avLst/>
            <a:gdLst>
              <a:gd name="connsiteX0" fmla="*/ 1054121 w 8839200"/>
              <a:gd name="connsiteY0" fmla="*/ 0 h 6324600"/>
              <a:gd name="connsiteX1" fmla="*/ 8839200 w 8839200"/>
              <a:gd name="connsiteY1" fmla="*/ 0 h 6324600"/>
              <a:gd name="connsiteX2" fmla="*/ 8839200 w 8839200"/>
              <a:gd name="connsiteY2" fmla="*/ 0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8839200 w 8839200"/>
              <a:gd name="connsiteY1" fmla="*/ 0 h 6324600"/>
              <a:gd name="connsiteX2" fmla="*/ 8839200 w 8839200"/>
              <a:gd name="connsiteY2" fmla="*/ 0 h 6324600"/>
              <a:gd name="connsiteX3" fmla="*/ 8837221 w 8839200"/>
              <a:gd name="connsiteY3" fmla="*/ 1251857 h 6324600"/>
              <a:gd name="connsiteX4" fmla="*/ 8839200 w 8839200"/>
              <a:gd name="connsiteY4" fmla="*/ 5270479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24600"/>
              <a:gd name="connsiteX1" fmla="*/ 7780317 w 8839200"/>
              <a:gd name="connsiteY1" fmla="*/ 4948 h 6324600"/>
              <a:gd name="connsiteX2" fmla="*/ 8839200 w 8839200"/>
              <a:gd name="connsiteY2" fmla="*/ 0 h 6324600"/>
              <a:gd name="connsiteX3" fmla="*/ 8839200 w 8839200"/>
              <a:gd name="connsiteY3" fmla="*/ 0 h 6324600"/>
              <a:gd name="connsiteX4" fmla="*/ 8837221 w 8839200"/>
              <a:gd name="connsiteY4" fmla="*/ 1251857 h 6324600"/>
              <a:gd name="connsiteX5" fmla="*/ 8839200 w 8839200"/>
              <a:gd name="connsiteY5" fmla="*/ 5270479 h 6324600"/>
              <a:gd name="connsiteX6" fmla="*/ 7785079 w 8839200"/>
              <a:gd name="connsiteY6" fmla="*/ 6324600 h 6324600"/>
              <a:gd name="connsiteX7" fmla="*/ 0 w 8839200"/>
              <a:gd name="connsiteY7" fmla="*/ 6324600 h 6324600"/>
              <a:gd name="connsiteX8" fmla="*/ 0 w 8839200"/>
              <a:gd name="connsiteY8" fmla="*/ 6324600 h 6324600"/>
              <a:gd name="connsiteX9" fmla="*/ 0 w 8839200"/>
              <a:gd name="connsiteY9" fmla="*/ 1054121 h 6324600"/>
              <a:gd name="connsiteX10" fmla="*/ 1054121 w 8839200"/>
              <a:gd name="connsiteY10" fmla="*/ 0 h 6324600"/>
              <a:gd name="connsiteX0" fmla="*/ 1054121 w 8839200"/>
              <a:gd name="connsiteY0" fmla="*/ 0 h 6324600"/>
              <a:gd name="connsiteX1" fmla="*/ 7780317 w 8839200"/>
              <a:gd name="connsiteY1" fmla="*/ 4948 h 6324600"/>
              <a:gd name="connsiteX2" fmla="*/ 8839200 w 8839200"/>
              <a:gd name="connsiteY2" fmla="*/ 0 h 6324600"/>
              <a:gd name="connsiteX3" fmla="*/ 8837221 w 8839200"/>
              <a:gd name="connsiteY3" fmla="*/ 1251857 h 6324600"/>
              <a:gd name="connsiteX4" fmla="*/ 8839200 w 8839200"/>
              <a:gd name="connsiteY4" fmla="*/ 5270479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9087350"/>
              <a:gd name="connsiteY0" fmla="*/ 0 h 6324600"/>
              <a:gd name="connsiteX1" fmla="*/ 7780317 w 9087350"/>
              <a:gd name="connsiteY1" fmla="*/ 4948 h 6324600"/>
              <a:gd name="connsiteX2" fmla="*/ 8837221 w 9087350"/>
              <a:gd name="connsiteY2" fmla="*/ 1251857 h 6324600"/>
              <a:gd name="connsiteX3" fmla="*/ 8839200 w 9087350"/>
              <a:gd name="connsiteY3" fmla="*/ 5270479 h 6324600"/>
              <a:gd name="connsiteX4" fmla="*/ 7785079 w 9087350"/>
              <a:gd name="connsiteY4" fmla="*/ 6324600 h 6324600"/>
              <a:gd name="connsiteX5" fmla="*/ 0 w 9087350"/>
              <a:gd name="connsiteY5" fmla="*/ 6324600 h 6324600"/>
              <a:gd name="connsiteX6" fmla="*/ 0 w 9087350"/>
              <a:gd name="connsiteY6" fmla="*/ 6324600 h 6324600"/>
              <a:gd name="connsiteX7" fmla="*/ 0 w 9087350"/>
              <a:gd name="connsiteY7" fmla="*/ 1054121 h 6324600"/>
              <a:gd name="connsiteX8" fmla="*/ 1054121 w 908735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54493"/>
              <a:gd name="connsiteY0" fmla="*/ 0 h 6324600"/>
              <a:gd name="connsiteX1" fmla="*/ 7780317 w 8854493"/>
              <a:gd name="connsiteY1" fmla="*/ 4948 h 6324600"/>
              <a:gd name="connsiteX2" fmla="*/ 8837221 w 8854493"/>
              <a:gd name="connsiteY2" fmla="*/ 1251857 h 6324600"/>
              <a:gd name="connsiteX3" fmla="*/ 8839200 w 8854493"/>
              <a:gd name="connsiteY3" fmla="*/ 5270479 h 6324600"/>
              <a:gd name="connsiteX4" fmla="*/ 7785079 w 8854493"/>
              <a:gd name="connsiteY4" fmla="*/ 6324600 h 6324600"/>
              <a:gd name="connsiteX5" fmla="*/ 0 w 8854493"/>
              <a:gd name="connsiteY5" fmla="*/ 6324600 h 6324600"/>
              <a:gd name="connsiteX6" fmla="*/ 0 w 8854493"/>
              <a:gd name="connsiteY6" fmla="*/ 6324600 h 6324600"/>
              <a:gd name="connsiteX7" fmla="*/ 0 w 8854493"/>
              <a:gd name="connsiteY7" fmla="*/ 1054121 h 6324600"/>
              <a:gd name="connsiteX8" fmla="*/ 1054121 w 8854493"/>
              <a:gd name="connsiteY8" fmla="*/ 0 h 6324600"/>
              <a:gd name="connsiteX0" fmla="*/ 1054121 w 8849376"/>
              <a:gd name="connsiteY0" fmla="*/ 0 h 6324600"/>
              <a:gd name="connsiteX1" fmla="*/ 7780317 w 8849376"/>
              <a:gd name="connsiteY1" fmla="*/ 4948 h 6324600"/>
              <a:gd name="connsiteX2" fmla="*/ 8837221 w 8849376"/>
              <a:gd name="connsiteY2" fmla="*/ 1251857 h 6324600"/>
              <a:gd name="connsiteX3" fmla="*/ 8839200 w 8849376"/>
              <a:gd name="connsiteY3" fmla="*/ 5270479 h 6324600"/>
              <a:gd name="connsiteX4" fmla="*/ 7785079 w 8849376"/>
              <a:gd name="connsiteY4" fmla="*/ 6324600 h 6324600"/>
              <a:gd name="connsiteX5" fmla="*/ 0 w 8849376"/>
              <a:gd name="connsiteY5" fmla="*/ 6324600 h 6324600"/>
              <a:gd name="connsiteX6" fmla="*/ 0 w 8849376"/>
              <a:gd name="connsiteY6" fmla="*/ 6324600 h 6324600"/>
              <a:gd name="connsiteX7" fmla="*/ 0 w 8849376"/>
              <a:gd name="connsiteY7" fmla="*/ 1054121 h 6324600"/>
              <a:gd name="connsiteX8" fmla="*/ 1054121 w 8849376"/>
              <a:gd name="connsiteY8" fmla="*/ 0 h 6324600"/>
              <a:gd name="connsiteX0" fmla="*/ 1054121 w 8849376"/>
              <a:gd name="connsiteY0" fmla="*/ 0 h 6324600"/>
              <a:gd name="connsiteX1" fmla="*/ 7780317 w 8849376"/>
              <a:gd name="connsiteY1" fmla="*/ 4948 h 6324600"/>
              <a:gd name="connsiteX2" fmla="*/ 8837221 w 8849376"/>
              <a:gd name="connsiteY2" fmla="*/ 1251857 h 6324600"/>
              <a:gd name="connsiteX3" fmla="*/ 8839200 w 8849376"/>
              <a:gd name="connsiteY3" fmla="*/ 5270479 h 6324600"/>
              <a:gd name="connsiteX4" fmla="*/ 7785079 w 8849376"/>
              <a:gd name="connsiteY4" fmla="*/ 6324600 h 6324600"/>
              <a:gd name="connsiteX5" fmla="*/ 0 w 8849376"/>
              <a:gd name="connsiteY5" fmla="*/ 6324600 h 6324600"/>
              <a:gd name="connsiteX6" fmla="*/ 0 w 8849376"/>
              <a:gd name="connsiteY6" fmla="*/ 6324600 h 6324600"/>
              <a:gd name="connsiteX7" fmla="*/ 0 w 8849376"/>
              <a:gd name="connsiteY7" fmla="*/ 1054121 h 6324600"/>
              <a:gd name="connsiteX8" fmla="*/ 1054121 w 8849376"/>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469086 w 8839200"/>
              <a:gd name="connsiteY4" fmla="*/ 6061364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32935"/>
              <a:gd name="connsiteX1" fmla="*/ 7780317 w 8839200"/>
              <a:gd name="connsiteY1" fmla="*/ 4948 h 6332935"/>
              <a:gd name="connsiteX2" fmla="*/ 8837221 w 8839200"/>
              <a:gd name="connsiteY2" fmla="*/ 1251857 h 6332935"/>
              <a:gd name="connsiteX3" fmla="*/ 8839200 w 8839200"/>
              <a:gd name="connsiteY3" fmla="*/ 5270479 h 6332935"/>
              <a:gd name="connsiteX4" fmla="*/ 8718468 w 8839200"/>
              <a:gd name="connsiteY4" fmla="*/ 6239494 h 6332935"/>
              <a:gd name="connsiteX5" fmla="*/ 7785079 w 8839200"/>
              <a:gd name="connsiteY5" fmla="*/ 6324600 h 6332935"/>
              <a:gd name="connsiteX6" fmla="*/ 0 w 8839200"/>
              <a:gd name="connsiteY6" fmla="*/ 6324600 h 6332935"/>
              <a:gd name="connsiteX7" fmla="*/ 0 w 8839200"/>
              <a:gd name="connsiteY7" fmla="*/ 6324600 h 6332935"/>
              <a:gd name="connsiteX8" fmla="*/ 0 w 8839200"/>
              <a:gd name="connsiteY8" fmla="*/ 1054121 h 6332935"/>
              <a:gd name="connsiteX9" fmla="*/ 1054121 w 8839200"/>
              <a:gd name="connsiteY9" fmla="*/ 0 h 6332935"/>
              <a:gd name="connsiteX0" fmla="*/ 1054121 w 8839200"/>
              <a:gd name="connsiteY0" fmla="*/ 0 h 6332935"/>
              <a:gd name="connsiteX1" fmla="*/ 7780317 w 8839200"/>
              <a:gd name="connsiteY1" fmla="*/ 4948 h 6332935"/>
              <a:gd name="connsiteX2" fmla="*/ 8837221 w 8839200"/>
              <a:gd name="connsiteY2" fmla="*/ 1251857 h 6332935"/>
              <a:gd name="connsiteX3" fmla="*/ 8839200 w 8839200"/>
              <a:gd name="connsiteY3" fmla="*/ 5270479 h 6332935"/>
              <a:gd name="connsiteX4" fmla="*/ 8718468 w 8839200"/>
              <a:gd name="connsiteY4" fmla="*/ 6239494 h 6332935"/>
              <a:gd name="connsiteX5" fmla="*/ 7785079 w 8839200"/>
              <a:gd name="connsiteY5" fmla="*/ 6324600 h 6332935"/>
              <a:gd name="connsiteX6" fmla="*/ 0 w 8839200"/>
              <a:gd name="connsiteY6" fmla="*/ 6324600 h 6332935"/>
              <a:gd name="connsiteX7" fmla="*/ 0 w 8839200"/>
              <a:gd name="connsiteY7" fmla="*/ 6324600 h 6332935"/>
              <a:gd name="connsiteX8" fmla="*/ 0 w 8839200"/>
              <a:gd name="connsiteY8" fmla="*/ 1054121 h 6332935"/>
              <a:gd name="connsiteX9" fmla="*/ 1054121 w 8839200"/>
              <a:gd name="connsiteY9" fmla="*/ 0 h 6332935"/>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718468 w 8839200"/>
              <a:gd name="connsiteY4" fmla="*/ 6239494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50169"/>
              <a:gd name="connsiteY0" fmla="*/ 0 h 6324600"/>
              <a:gd name="connsiteX1" fmla="*/ 7780317 w 8850169"/>
              <a:gd name="connsiteY1" fmla="*/ 4948 h 6324600"/>
              <a:gd name="connsiteX2" fmla="*/ 8837221 w 8850169"/>
              <a:gd name="connsiteY2" fmla="*/ 1251857 h 6324600"/>
              <a:gd name="connsiteX3" fmla="*/ 8839200 w 8850169"/>
              <a:gd name="connsiteY3" fmla="*/ 5270479 h 6324600"/>
              <a:gd name="connsiteX4" fmla="*/ 8765969 w 8850169"/>
              <a:gd name="connsiteY4" fmla="*/ 6310746 h 6324600"/>
              <a:gd name="connsiteX5" fmla="*/ 7785079 w 8850169"/>
              <a:gd name="connsiteY5" fmla="*/ 6324600 h 6324600"/>
              <a:gd name="connsiteX6" fmla="*/ 0 w 8850169"/>
              <a:gd name="connsiteY6" fmla="*/ 6324600 h 6324600"/>
              <a:gd name="connsiteX7" fmla="*/ 0 w 8850169"/>
              <a:gd name="connsiteY7" fmla="*/ 6324600 h 6324600"/>
              <a:gd name="connsiteX8" fmla="*/ 0 w 8850169"/>
              <a:gd name="connsiteY8" fmla="*/ 1054121 h 6324600"/>
              <a:gd name="connsiteX9" fmla="*/ 1054121 w 8850169"/>
              <a:gd name="connsiteY9"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765969 w 8839200"/>
              <a:gd name="connsiteY4" fmla="*/ 6310746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49873"/>
              <a:gd name="connsiteY0" fmla="*/ 0 h 6324600"/>
              <a:gd name="connsiteX1" fmla="*/ 7780317 w 8849873"/>
              <a:gd name="connsiteY1" fmla="*/ 4948 h 6324600"/>
              <a:gd name="connsiteX2" fmla="*/ 8837221 w 8849873"/>
              <a:gd name="connsiteY2" fmla="*/ 1251857 h 6324600"/>
              <a:gd name="connsiteX3" fmla="*/ 8839200 w 8849873"/>
              <a:gd name="connsiteY3" fmla="*/ 5270479 h 6324600"/>
              <a:gd name="connsiteX4" fmla="*/ 8849096 w 8849873"/>
              <a:gd name="connsiteY4" fmla="*/ 6310746 h 6324600"/>
              <a:gd name="connsiteX5" fmla="*/ 7785079 w 8849873"/>
              <a:gd name="connsiteY5" fmla="*/ 6324600 h 6324600"/>
              <a:gd name="connsiteX6" fmla="*/ 0 w 8849873"/>
              <a:gd name="connsiteY6" fmla="*/ 6324600 h 6324600"/>
              <a:gd name="connsiteX7" fmla="*/ 0 w 8849873"/>
              <a:gd name="connsiteY7" fmla="*/ 6324600 h 6324600"/>
              <a:gd name="connsiteX8" fmla="*/ 0 w 8849873"/>
              <a:gd name="connsiteY8" fmla="*/ 1054121 h 6324600"/>
              <a:gd name="connsiteX9" fmla="*/ 1054121 w 8849873"/>
              <a:gd name="connsiteY9" fmla="*/ 0 h 6324600"/>
              <a:gd name="connsiteX0" fmla="*/ 1054121 w 8975832"/>
              <a:gd name="connsiteY0" fmla="*/ 0 h 6324600"/>
              <a:gd name="connsiteX1" fmla="*/ 7780317 w 8975832"/>
              <a:gd name="connsiteY1" fmla="*/ 4948 h 6324600"/>
              <a:gd name="connsiteX2" fmla="*/ 8837221 w 8975832"/>
              <a:gd name="connsiteY2" fmla="*/ 1251857 h 6324600"/>
              <a:gd name="connsiteX3" fmla="*/ 8849096 w 8975832"/>
              <a:gd name="connsiteY3" fmla="*/ 6310746 h 6324600"/>
              <a:gd name="connsiteX4" fmla="*/ 7785079 w 8975832"/>
              <a:gd name="connsiteY4" fmla="*/ 6324600 h 6324600"/>
              <a:gd name="connsiteX5" fmla="*/ 0 w 8975832"/>
              <a:gd name="connsiteY5" fmla="*/ 6324600 h 6324600"/>
              <a:gd name="connsiteX6" fmla="*/ 0 w 8975832"/>
              <a:gd name="connsiteY6" fmla="*/ 6324600 h 6324600"/>
              <a:gd name="connsiteX7" fmla="*/ 0 w 8975832"/>
              <a:gd name="connsiteY7" fmla="*/ 1054121 h 6324600"/>
              <a:gd name="connsiteX8" fmla="*/ 1054121 w 8975832"/>
              <a:gd name="connsiteY8" fmla="*/ 0 h 6324600"/>
              <a:gd name="connsiteX0" fmla="*/ 1054121 w 8975832"/>
              <a:gd name="connsiteY0" fmla="*/ 0 h 6689609"/>
              <a:gd name="connsiteX1" fmla="*/ 7780317 w 8975832"/>
              <a:gd name="connsiteY1" fmla="*/ 4948 h 6689609"/>
              <a:gd name="connsiteX2" fmla="*/ 8837221 w 8975832"/>
              <a:gd name="connsiteY2" fmla="*/ 1251857 h 6689609"/>
              <a:gd name="connsiteX3" fmla="*/ 8849096 w 8975832"/>
              <a:gd name="connsiteY3" fmla="*/ 6310746 h 6689609"/>
              <a:gd name="connsiteX4" fmla="*/ 0 w 8975832"/>
              <a:gd name="connsiteY4" fmla="*/ 6324600 h 6689609"/>
              <a:gd name="connsiteX5" fmla="*/ 0 w 8975832"/>
              <a:gd name="connsiteY5" fmla="*/ 6324600 h 6689609"/>
              <a:gd name="connsiteX6" fmla="*/ 0 w 8975832"/>
              <a:gd name="connsiteY6" fmla="*/ 1054121 h 6689609"/>
              <a:gd name="connsiteX7" fmla="*/ 1054121 w 8975832"/>
              <a:gd name="connsiteY7" fmla="*/ 0 h 6689609"/>
              <a:gd name="connsiteX0" fmla="*/ 1054121 w 8975832"/>
              <a:gd name="connsiteY0" fmla="*/ 0 h 6324600"/>
              <a:gd name="connsiteX1" fmla="*/ 7780317 w 8975832"/>
              <a:gd name="connsiteY1" fmla="*/ 4948 h 6324600"/>
              <a:gd name="connsiteX2" fmla="*/ 8837221 w 8975832"/>
              <a:gd name="connsiteY2" fmla="*/ 1251857 h 6324600"/>
              <a:gd name="connsiteX3" fmla="*/ 8849096 w 8975832"/>
              <a:gd name="connsiteY3" fmla="*/ 6310746 h 6324600"/>
              <a:gd name="connsiteX4" fmla="*/ 0 w 8975832"/>
              <a:gd name="connsiteY4" fmla="*/ 6324600 h 6324600"/>
              <a:gd name="connsiteX5" fmla="*/ 0 w 8975832"/>
              <a:gd name="connsiteY5" fmla="*/ 6324600 h 6324600"/>
              <a:gd name="connsiteX6" fmla="*/ 0 w 8975832"/>
              <a:gd name="connsiteY6" fmla="*/ 1054121 h 6324600"/>
              <a:gd name="connsiteX7" fmla="*/ 1054121 w 8975832"/>
              <a:gd name="connsiteY7" fmla="*/ 0 h 6324600"/>
              <a:gd name="connsiteX0" fmla="*/ 1054121 w 8916213"/>
              <a:gd name="connsiteY0" fmla="*/ 0 h 6324600"/>
              <a:gd name="connsiteX1" fmla="*/ 7780317 w 8916213"/>
              <a:gd name="connsiteY1" fmla="*/ 4948 h 6324600"/>
              <a:gd name="connsiteX2" fmla="*/ 8837221 w 8916213"/>
              <a:gd name="connsiteY2" fmla="*/ 1251857 h 6324600"/>
              <a:gd name="connsiteX3" fmla="*/ 8849096 w 8916213"/>
              <a:gd name="connsiteY3" fmla="*/ 6310746 h 6324600"/>
              <a:gd name="connsiteX4" fmla="*/ 0 w 8916213"/>
              <a:gd name="connsiteY4" fmla="*/ 6324600 h 6324600"/>
              <a:gd name="connsiteX5" fmla="*/ 0 w 8916213"/>
              <a:gd name="connsiteY5" fmla="*/ 6324600 h 6324600"/>
              <a:gd name="connsiteX6" fmla="*/ 0 w 8916213"/>
              <a:gd name="connsiteY6" fmla="*/ 1054121 h 6324600"/>
              <a:gd name="connsiteX7" fmla="*/ 1054121 w 8916213"/>
              <a:gd name="connsiteY7" fmla="*/ 0 h 6324600"/>
              <a:gd name="connsiteX0" fmla="*/ 1054121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0 w 8849096"/>
              <a:gd name="connsiteY6" fmla="*/ 1054121 h 6324600"/>
              <a:gd name="connsiteX7" fmla="*/ 1054121 w 8849096"/>
              <a:gd name="connsiteY7" fmla="*/ 0 h 6324600"/>
              <a:gd name="connsiteX0" fmla="*/ 277771 w 9058398"/>
              <a:gd name="connsiteY0" fmla="*/ 0 h 6324600"/>
              <a:gd name="connsiteX1" fmla="*/ 7989619 w 9058398"/>
              <a:gd name="connsiteY1" fmla="*/ 4948 h 6324600"/>
              <a:gd name="connsiteX2" fmla="*/ 9046523 w 9058398"/>
              <a:gd name="connsiteY2" fmla="*/ 1251857 h 6324600"/>
              <a:gd name="connsiteX3" fmla="*/ 9058398 w 9058398"/>
              <a:gd name="connsiteY3" fmla="*/ 6310746 h 6324600"/>
              <a:gd name="connsiteX4" fmla="*/ 209302 w 9058398"/>
              <a:gd name="connsiteY4" fmla="*/ 6324600 h 6324600"/>
              <a:gd name="connsiteX5" fmla="*/ 209302 w 9058398"/>
              <a:gd name="connsiteY5" fmla="*/ 6324600 h 6324600"/>
              <a:gd name="connsiteX6" fmla="*/ 209302 w 9058398"/>
              <a:gd name="connsiteY6" fmla="*/ 1054121 h 6324600"/>
              <a:gd name="connsiteX7" fmla="*/ 277771 w 9058398"/>
              <a:gd name="connsiteY7" fmla="*/ 0 h 6324600"/>
              <a:gd name="connsiteX0" fmla="*/ 68469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68469 w 8849096"/>
              <a:gd name="connsiteY6" fmla="*/ 0 h 6324600"/>
              <a:gd name="connsiteX0" fmla="*/ 20968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49096 w 8849096"/>
              <a:gd name="connsiteY2" fmla="*/ 1097478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25346 w 8849096"/>
              <a:gd name="connsiteY2" fmla="*/ 1097478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60972"/>
              <a:gd name="connsiteY0" fmla="*/ 0 h 6324600"/>
              <a:gd name="connsiteX1" fmla="*/ 7899070 w 8860972"/>
              <a:gd name="connsiteY1" fmla="*/ 4948 h 6324600"/>
              <a:gd name="connsiteX2" fmla="*/ 8860972 w 8860972"/>
              <a:gd name="connsiteY2" fmla="*/ 1097478 h 6324600"/>
              <a:gd name="connsiteX3" fmla="*/ 8849096 w 8860972"/>
              <a:gd name="connsiteY3" fmla="*/ 6310746 h 6324600"/>
              <a:gd name="connsiteX4" fmla="*/ 0 w 8860972"/>
              <a:gd name="connsiteY4" fmla="*/ 6324600 h 6324600"/>
              <a:gd name="connsiteX5" fmla="*/ 0 w 8860972"/>
              <a:gd name="connsiteY5" fmla="*/ 6324600 h 6324600"/>
              <a:gd name="connsiteX6" fmla="*/ 20968 w 8860972"/>
              <a:gd name="connsiteY6" fmla="*/ 0 h 6324600"/>
              <a:gd name="connsiteX0" fmla="*/ 20968 w 8849097"/>
              <a:gd name="connsiteY0" fmla="*/ 0 h 6324600"/>
              <a:gd name="connsiteX1" fmla="*/ 7899070 w 8849097"/>
              <a:gd name="connsiteY1" fmla="*/ 4948 h 6324600"/>
              <a:gd name="connsiteX2" fmla="*/ 8849097 w 8849097"/>
              <a:gd name="connsiteY2" fmla="*/ 1109354 h 6324600"/>
              <a:gd name="connsiteX3" fmla="*/ 8849096 w 8849097"/>
              <a:gd name="connsiteY3" fmla="*/ 6310746 h 6324600"/>
              <a:gd name="connsiteX4" fmla="*/ 0 w 8849097"/>
              <a:gd name="connsiteY4" fmla="*/ 6324600 h 6324600"/>
              <a:gd name="connsiteX5" fmla="*/ 0 w 8849097"/>
              <a:gd name="connsiteY5" fmla="*/ 6324600 h 6324600"/>
              <a:gd name="connsiteX6" fmla="*/ 20968 w 8849097"/>
              <a:gd name="connsiteY6" fmla="*/ 0 h 6324600"/>
              <a:gd name="connsiteX0" fmla="*/ 20968 w 8849097"/>
              <a:gd name="connsiteY0" fmla="*/ 0 h 6324600"/>
              <a:gd name="connsiteX1" fmla="*/ 7899070 w 8849097"/>
              <a:gd name="connsiteY1" fmla="*/ 4948 h 6324600"/>
              <a:gd name="connsiteX2" fmla="*/ 8849097 w 8849097"/>
              <a:gd name="connsiteY2" fmla="*/ 1109354 h 6324600"/>
              <a:gd name="connsiteX3" fmla="*/ 8849096 w 8849097"/>
              <a:gd name="connsiteY3" fmla="*/ 6310746 h 6324600"/>
              <a:gd name="connsiteX4" fmla="*/ 0 w 8849097"/>
              <a:gd name="connsiteY4" fmla="*/ 6324600 h 6324600"/>
              <a:gd name="connsiteX5" fmla="*/ 0 w 8849097"/>
              <a:gd name="connsiteY5" fmla="*/ 6324600 h 6324600"/>
              <a:gd name="connsiteX6" fmla="*/ 20968 w 8849097"/>
              <a:gd name="connsiteY6"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9097" h="6324600">
                <a:moveTo>
                  <a:pt x="20968" y="0"/>
                </a:moveTo>
                <a:lnTo>
                  <a:pt x="7899070" y="4948"/>
                </a:lnTo>
                <a:cubicBezTo>
                  <a:pt x="8602487" y="-165"/>
                  <a:pt x="8836562" y="541709"/>
                  <a:pt x="8849097" y="1109354"/>
                </a:cubicBezTo>
                <a:cubicBezTo>
                  <a:pt x="8849097" y="2718460"/>
                  <a:pt x="8834447" y="4740895"/>
                  <a:pt x="8849096" y="6310746"/>
                </a:cubicBezTo>
                <a:lnTo>
                  <a:pt x="0" y="6324600"/>
                </a:lnTo>
                <a:lnTo>
                  <a:pt x="0" y="6324600"/>
                </a:lnTo>
                <a:cubicBezTo>
                  <a:pt x="6989" y="4216400"/>
                  <a:pt x="13979" y="2108200"/>
                  <a:pt x="20968" y="0"/>
                </a:cubicBezTo>
                <a:close/>
              </a:path>
            </a:pathLst>
          </a:custGeom>
          <a:solidFill>
            <a:schemeClr val="bg1"/>
          </a:solidFill>
          <a:ln w="6350">
            <a:solidFill>
              <a:schemeClr val="tx2">
                <a:lumMod val="40000"/>
                <a:lumOff val="60000"/>
              </a:schemeClr>
            </a:solidFill>
          </a:ln>
          <a:effectLst>
            <a:outerShdw blurRad="228600" dist="50800" dir="2700000" algn="tl"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TextBox 5"/>
          <p:cNvSpPr txBox="1"/>
          <p:nvPr userDrawn="1"/>
        </p:nvSpPr>
        <p:spPr>
          <a:xfrm>
            <a:off x="10464800" y="6575193"/>
            <a:ext cx="1625600" cy="196208"/>
          </a:xfrm>
          <a:prstGeom prst="rect">
            <a:avLst/>
          </a:prstGeom>
          <a:noFill/>
        </p:spPr>
        <p:txBody>
          <a:bodyPr wrap="square" rtlCol="0">
            <a:spAutoFit/>
          </a:bodyPr>
          <a:lstStyle/>
          <a:p>
            <a:pPr algn="r"/>
            <a:r>
              <a:rPr lang="en-US" sz="675" dirty="0">
                <a:solidFill>
                  <a:prstClr val="white"/>
                </a:solidFill>
              </a:rPr>
              <a:t>© 2022 BHWP</a:t>
            </a:r>
          </a:p>
        </p:txBody>
      </p:sp>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609600" y="1828800"/>
            <a:ext cx="11074400" cy="4267200"/>
          </a:xfrm>
        </p:spPr>
        <p:txBody>
          <a:bodyPr/>
          <a:lstStyle/>
          <a:p>
            <a:pPr lvl="0"/>
            <a:r>
              <a:rPr lang="en-US"/>
              <a:t>Click to edit Master text styles</a:t>
            </a:r>
          </a:p>
          <a:p>
            <a:pPr lvl="1"/>
            <a:r>
              <a:rPr lang="en-US"/>
              <a:t>Second level</a:t>
            </a:r>
          </a:p>
          <a:p>
            <a:pPr lvl="2"/>
            <a:r>
              <a:rPr lang="en-US"/>
              <a:t>Third level</a:t>
            </a:r>
          </a:p>
        </p:txBody>
      </p:sp>
      <p:pic>
        <p:nvPicPr>
          <p:cNvPr id="9" name="Picture 8" descr="bhwp-logo-one-line.png">
            <a:extLst>
              <a:ext uri="{FF2B5EF4-FFF2-40B4-BE49-F238E27FC236}">
                <a16:creationId xmlns:a16="http://schemas.microsoft.com/office/drawing/2014/main" id="{0E1A5A42-1B50-F746-8CC9-F3A90BB12A20}"/>
              </a:ext>
            </a:extLst>
          </p:cNvPr>
          <p:cNvPicPr>
            <a:picLocks noChangeAspect="1"/>
          </p:cNvPicPr>
          <p:nvPr userDrawn="1"/>
        </p:nvPicPr>
        <p:blipFill>
          <a:blip r:embed="rId2" cstate="print"/>
          <a:stretch>
            <a:fillRect/>
          </a:stretch>
        </p:blipFill>
        <p:spPr>
          <a:xfrm>
            <a:off x="293227" y="6452886"/>
            <a:ext cx="4209199" cy="405115"/>
          </a:xfrm>
          <a:prstGeom prst="rect">
            <a:avLst/>
          </a:prstGeom>
        </p:spPr>
      </p:pic>
    </p:spTree>
    <p:extLst>
      <p:ext uri="{BB962C8B-B14F-4D97-AF65-F5344CB8AC3E}">
        <p14:creationId xmlns:p14="http://schemas.microsoft.com/office/powerpoint/2010/main" val="126345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130426"/>
            <a:ext cx="8839200" cy="1470025"/>
          </a:xfrm>
        </p:spPr>
        <p:txBody>
          <a:bodyPr/>
          <a:lstStyle/>
          <a:p>
            <a:r>
              <a:rPr lang="en-US"/>
              <a:t>Click to edit Master title style</a:t>
            </a:r>
          </a:p>
        </p:txBody>
      </p:sp>
      <p:sp>
        <p:nvSpPr>
          <p:cNvPr id="3" name="Subtitle 2"/>
          <p:cNvSpPr>
            <a:spLocks noGrp="1"/>
          </p:cNvSpPr>
          <p:nvPr>
            <p:ph type="subTitle" idx="1"/>
          </p:nvPr>
        </p:nvSpPr>
        <p:spPr>
          <a:xfrm>
            <a:off x="3962400" y="3886200"/>
            <a:ext cx="7279341"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Rectangle 4"/>
          <p:cNvSpPr/>
          <p:nvPr userDrawn="1"/>
        </p:nvSpPr>
        <p:spPr>
          <a:xfrm>
            <a:off x="11539524" y="6553200"/>
            <a:ext cx="603050" cy="230832"/>
          </a:xfrm>
          <a:prstGeom prst="rect">
            <a:avLst/>
          </a:prstGeom>
        </p:spPr>
        <p:txBody>
          <a:bodyPr wrap="none">
            <a:spAutoFit/>
          </a:bodyPr>
          <a:lstStyle/>
          <a:p>
            <a:pPr algn="r"/>
            <a:r>
              <a:rPr lang="en-US" sz="900" dirty="0">
                <a:solidFill>
                  <a:schemeClr val="accent3"/>
                </a:solidFill>
              </a:rPr>
              <a:t>© BHWP</a:t>
            </a:r>
          </a:p>
        </p:txBody>
      </p:sp>
      <p:pic>
        <p:nvPicPr>
          <p:cNvPr id="9" name="Picture 8" descr="A large mountain in the background&#10;&#10;Description automatically generated">
            <a:extLst>
              <a:ext uri="{FF2B5EF4-FFF2-40B4-BE49-F238E27FC236}">
                <a16:creationId xmlns:a16="http://schemas.microsoft.com/office/drawing/2014/main" id="{588D9812-5892-3349-89FD-84BBCA1B56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 cy="6858000"/>
          </a:xfrm>
          <a:prstGeom prst="rect">
            <a:avLst/>
          </a:prstGeom>
        </p:spPr>
      </p:pic>
      <p:sp>
        <p:nvSpPr>
          <p:cNvPr id="4" name="Rectangle 3">
            <a:extLst>
              <a:ext uri="{FF2B5EF4-FFF2-40B4-BE49-F238E27FC236}">
                <a16:creationId xmlns:a16="http://schemas.microsoft.com/office/drawing/2014/main" id="{83B56334-AE1C-A14B-9DA4-7B7707555F3D}"/>
              </a:ext>
            </a:extLst>
          </p:cNvPr>
          <p:cNvSpPr/>
          <p:nvPr userDrawn="1"/>
        </p:nvSpPr>
        <p:spPr>
          <a:xfrm>
            <a:off x="24712" y="-9524"/>
            <a:ext cx="12167287" cy="695324"/>
          </a:xfrm>
          <a:prstGeom prst="rect">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6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flip="none" rotWithShape="1">
            <a:gsLst>
              <a:gs pos="0">
                <a:srgbClr val="0070C0"/>
              </a:gs>
              <a:gs pos="50000">
                <a:schemeClr val="tx2">
                  <a:lumMod val="60000"/>
                  <a:lumOff val="40000"/>
                </a:schemeClr>
              </a:gs>
              <a:gs pos="100000">
                <a:schemeClr val="accent5">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TextBox 4"/>
          <p:cNvSpPr txBox="1"/>
          <p:nvPr userDrawn="1"/>
        </p:nvSpPr>
        <p:spPr>
          <a:xfrm>
            <a:off x="10566400" y="6575193"/>
            <a:ext cx="1625600" cy="196208"/>
          </a:xfrm>
          <a:prstGeom prst="rect">
            <a:avLst/>
          </a:prstGeom>
          <a:noFill/>
        </p:spPr>
        <p:txBody>
          <a:bodyPr wrap="square" rtlCol="0">
            <a:spAutoFit/>
          </a:bodyPr>
          <a:lstStyle/>
          <a:p>
            <a:pPr algn="r"/>
            <a:r>
              <a:rPr lang="en-US" sz="675" dirty="0">
                <a:solidFill>
                  <a:prstClr val="white"/>
                </a:solidFill>
              </a:rPr>
              <a:t>© 2022 BHWP</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6" name="Picture 5" descr="bhwp-logo-one-line.png">
            <a:extLst>
              <a:ext uri="{FF2B5EF4-FFF2-40B4-BE49-F238E27FC236}">
                <a16:creationId xmlns:a16="http://schemas.microsoft.com/office/drawing/2014/main" id="{AA4A8853-D8A1-5348-B745-29C468201FB1}"/>
              </a:ext>
            </a:extLst>
          </p:cNvPr>
          <p:cNvPicPr>
            <a:picLocks noChangeAspect="1"/>
          </p:cNvPicPr>
          <p:nvPr userDrawn="1"/>
        </p:nvPicPr>
        <p:blipFill>
          <a:blip r:embed="rId2" cstate="print"/>
          <a:stretch>
            <a:fillRect/>
          </a:stretch>
        </p:blipFill>
        <p:spPr>
          <a:xfrm>
            <a:off x="293227" y="6452886"/>
            <a:ext cx="4209199" cy="405115"/>
          </a:xfrm>
          <a:prstGeom prst="rect">
            <a:avLst/>
          </a:prstGeom>
        </p:spPr>
      </p:pic>
    </p:spTree>
    <p:extLst>
      <p:ext uri="{BB962C8B-B14F-4D97-AF65-F5344CB8AC3E}">
        <p14:creationId xmlns:p14="http://schemas.microsoft.com/office/powerpoint/2010/main" val="263866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ain Content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8B4CFF-EAEA-4644-93AE-8E809F6F6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19428"/>
            <a:ext cx="12166599" cy="6858000"/>
          </a:xfrm>
          <a:prstGeom prst="rect">
            <a:avLst/>
          </a:prstGeom>
        </p:spPr>
      </p:pic>
      <p:sp>
        <p:nvSpPr>
          <p:cNvPr id="5" name="Round Diagonal Corner Rectangle 20">
            <a:extLst>
              <a:ext uri="{FF2B5EF4-FFF2-40B4-BE49-F238E27FC236}">
                <a16:creationId xmlns:a16="http://schemas.microsoft.com/office/drawing/2014/main" id="{552FD9F0-734C-5241-912F-6A0BE95A7DBF}"/>
              </a:ext>
            </a:extLst>
          </p:cNvPr>
          <p:cNvSpPr/>
          <p:nvPr/>
        </p:nvSpPr>
        <p:spPr>
          <a:xfrm rot="10800000">
            <a:off x="190500" y="152400"/>
            <a:ext cx="11798300" cy="6324600"/>
          </a:xfrm>
          <a:custGeom>
            <a:avLst/>
            <a:gdLst>
              <a:gd name="connsiteX0" fmla="*/ 1054121 w 8839200"/>
              <a:gd name="connsiteY0" fmla="*/ 0 h 6324600"/>
              <a:gd name="connsiteX1" fmla="*/ 8839200 w 8839200"/>
              <a:gd name="connsiteY1" fmla="*/ 0 h 6324600"/>
              <a:gd name="connsiteX2" fmla="*/ 8839200 w 8839200"/>
              <a:gd name="connsiteY2" fmla="*/ 0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8839200 w 8839200"/>
              <a:gd name="connsiteY1" fmla="*/ 0 h 6324600"/>
              <a:gd name="connsiteX2" fmla="*/ 8839200 w 8839200"/>
              <a:gd name="connsiteY2" fmla="*/ 0 h 6324600"/>
              <a:gd name="connsiteX3" fmla="*/ 8837221 w 8839200"/>
              <a:gd name="connsiteY3" fmla="*/ 1251857 h 6324600"/>
              <a:gd name="connsiteX4" fmla="*/ 8839200 w 8839200"/>
              <a:gd name="connsiteY4" fmla="*/ 5270479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24600"/>
              <a:gd name="connsiteX1" fmla="*/ 7780317 w 8839200"/>
              <a:gd name="connsiteY1" fmla="*/ 4948 h 6324600"/>
              <a:gd name="connsiteX2" fmla="*/ 8839200 w 8839200"/>
              <a:gd name="connsiteY2" fmla="*/ 0 h 6324600"/>
              <a:gd name="connsiteX3" fmla="*/ 8839200 w 8839200"/>
              <a:gd name="connsiteY3" fmla="*/ 0 h 6324600"/>
              <a:gd name="connsiteX4" fmla="*/ 8837221 w 8839200"/>
              <a:gd name="connsiteY4" fmla="*/ 1251857 h 6324600"/>
              <a:gd name="connsiteX5" fmla="*/ 8839200 w 8839200"/>
              <a:gd name="connsiteY5" fmla="*/ 5270479 h 6324600"/>
              <a:gd name="connsiteX6" fmla="*/ 7785079 w 8839200"/>
              <a:gd name="connsiteY6" fmla="*/ 6324600 h 6324600"/>
              <a:gd name="connsiteX7" fmla="*/ 0 w 8839200"/>
              <a:gd name="connsiteY7" fmla="*/ 6324600 h 6324600"/>
              <a:gd name="connsiteX8" fmla="*/ 0 w 8839200"/>
              <a:gd name="connsiteY8" fmla="*/ 6324600 h 6324600"/>
              <a:gd name="connsiteX9" fmla="*/ 0 w 8839200"/>
              <a:gd name="connsiteY9" fmla="*/ 1054121 h 6324600"/>
              <a:gd name="connsiteX10" fmla="*/ 1054121 w 8839200"/>
              <a:gd name="connsiteY10" fmla="*/ 0 h 6324600"/>
              <a:gd name="connsiteX0" fmla="*/ 1054121 w 8839200"/>
              <a:gd name="connsiteY0" fmla="*/ 0 h 6324600"/>
              <a:gd name="connsiteX1" fmla="*/ 7780317 w 8839200"/>
              <a:gd name="connsiteY1" fmla="*/ 4948 h 6324600"/>
              <a:gd name="connsiteX2" fmla="*/ 8839200 w 8839200"/>
              <a:gd name="connsiteY2" fmla="*/ 0 h 6324600"/>
              <a:gd name="connsiteX3" fmla="*/ 8837221 w 8839200"/>
              <a:gd name="connsiteY3" fmla="*/ 1251857 h 6324600"/>
              <a:gd name="connsiteX4" fmla="*/ 8839200 w 8839200"/>
              <a:gd name="connsiteY4" fmla="*/ 5270479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9087350"/>
              <a:gd name="connsiteY0" fmla="*/ 0 h 6324600"/>
              <a:gd name="connsiteX1" fmla="*/ 7780317 w 9087350"/>
              <a:gd name="connsiteY1" fmla="*/ 4948 h 6324600"/>
              <a:gd name="connsiteX2" fmla="*/ 8837221 w 9087350"/>
              <a:gd name="connsiteY2" fmla="*/ 1251857 h 6324600"/>
              <a:gd name="connsiteX3" fmla="*/ 8839200 w 9087350"/>
              <a:gd name="connsiteY3" fmla="*/ 5270479 h 6324600"/>
              <a:gd name="connsiteX4" fmla="*/ 7785079 w 9087350"/>
              <a:gd name="connsiteY4" fmla="*/ 6324600 h 6324600"/>
              <a:gd name="connsiteX5" fmla="*/ 0 w 9087350"/>
              <a:gd name="connsiteY5" fmla="*/ 6324600 h 6324600"/>
              <a:gd name="connsiteX6" fmla="*/ 0 w 9087350"/>
              <a:gd name="connsiteY6" fmla="*/ 6324600 h 6324600"/>
              <a:gd name="connsiteX7" fmla="*/ 0 w 9087350"/>
              <a:gd name="connsiteY7" fmla="*/ 1054121 h 6324600"/>
              <a:gd name="connsiteX8" fmla="*/ 1054121 w 908735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54493"/>
              <a:gd name="connsiteY0" fmla="*/ 0 h 6324600"/>
              <a:gd name="connsiteX1" fmla="*/ 7780317 w 8854493"/>
              <a:gd name="connsiteY1" fmla="*/ 4948 h 6324600"/>
              <a:gd name="connsiteX2" fmla="*/ 8837221 w 8854493"/>
              <a:gd name="connsiteY2" fmla="*/ 1251857 h 6324600"/>
              <a:gd name="connsiteX3" fmla="*/ 8839200 w 8854493"/>
              <a:gd name="connsiteY3" fmla="*/ 5270479 h 6324600"/>
              <a:gd name="connsiteX4" fmla="*/ 7785079 w 8854493"/>
              <a:gd name="connsiteY4" fmla="*/ 6324600 h 6324600"/>
              <a:gd name="connsiteX5" fmla="*/ 0 w 8854493"/>
              <a:gd name="connsiteY5" fmla="*/ 6324600 h 6324600"/>
              <a:gd name="connsiteX6" fmla="*/ 0 w 8854493"/>
              <a:gd name="connsiteY6" fmla="*/ 6324600 h 6324600"/>
              <a:gd name="connsiteX7" fmla="*/ 0 w 8854493"/>
              <a:gd name="connsiteY7" fmla="*/ 1054121 h 6324600"/>
              <a:gd name="connsiteX8" fmla="*/ 1054121 w 8854493"/>
              <a:gd name="connsiteY8" fmla="*/ 0 h 6324600"/>
              <a:gd name="connsiteX0" fmla="*/ 1054121 w 8849376"/>
              <a:gd name="connsiteY0" fmla="*/ 0 h 6324600"/>
              <a:gd name="connsiteX1" fmla="*/ 7780317 w 8849376"/>
              <a:gd name="connsiteY1" fmla="*/ 4948 h 6324600"/>
              <a:gd name="connsiteX2" fmla="*/ 8837221 w 8849376"/>
              <a:gd name="connsiteY2" fmla="*/ 1251857 h 6324600"/>
              <a:gd name="connsiteX3" fmla="*/ 8839200 w 8849376"/>
              <a:gd name="connsiteY3" fmla="*/ 5270479 h 6324600"/>
              <a:gd name="connsiteX4" fmla="*/ 7785079 w 8849376"/>
              <a:gd name="connsiteY4" fmla="*/ 6324600 h 6324600"/>
              <a:gd name="connsiteX5" fmla="*/ 0 w 8849376"/>
              <a:gd name="connsiteY5" fmla="*/ 6324600 h 6324600"/>
              <a:gd name="connsiteX6" fmla="*/ 0 w 8849376"/>
              <a:gd name="connsiteY6" fmla="*/ 6324600 h 6324600"/>
              <a:gd name="connsiteX7" fmla="*/ 0 w 8849376"/>
              <a:gd name="connsiteY7" fmla="*/ 1054121 h 6324600"/>
              <a:gd name="connsiteX8" fmla="*/ 1054121 w 8849376"/>
              <a:gd name="connsiteY8" fmla="*/ 0 h 6324600"/>
              <a:gd name="connsiteX0" fmla="*/ 1054121 w 8849376"/>
              <a:gd name="connsiteY0" fmla="*/ 0 h 6324600"/>
              <a:gd name="connsiteX1" fmla="*/ 7780317 w 8849376"/>
              <a:gd name="connsiteY1" fmla="*/ 4948 h 6324600"/>
              <a:gd name="connsiteX2" fmla="*/ 8837221 w 8849376"/>
              <a:gd name="connsiteY2" fmla="*/ 1251857 h 6324600"/>
              <a:gd name="connsiteX3" fmla="*/ 8839200 w 8849376"/>
              <a:gd name="connsiteY3" fmla="*/ 5270479 h 6324600"/>
              <a:gd name="connsiteX4" fmla="*/ 7785079 w 8849376"/>
              <a:gd name="connsiteY4" fmla="*/ 6324600 h 6324600"/>
              <a:gd name="connsiteX5" fmla="*/ 0 w 8849376"/>
              <a:gd name="connsiteY5" fmla="*/ 6324600 h 6324600"/>
              <a:gd name="connsiteX6" fmla="*/ 0 w 8849376"/>
              <a:gd name="connsiteY6" fmla="*/ 6324600 h 6324600"/>
              <a:gd name="connsiteX7" fmla="*/ 0 w 8849376"/>
              <a:gd name="connsiteY7" fmla="*/ 1054121 h 6324600"/>
              <a:gd name="connsiteX8" fmla="*/ 1054121 w 8849376"/>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7785079 w 8839200"/>
              <a:gd name="connsiteY4" fmla="*/ 6324600 h 6324600"/>
              <a:gd name="connsiteX5" fmla="*/ 0 w 8839200"/>
              <a:gd name="connsiteY5" fmla="*/ 6324600 h 6324600"/>
              <a:gd name="connsiteX6" fmla="*/ 0 w 8839200"/>
              <a:gd name="connsiteY6" fmla="*/ 6324600 h 6324600"/>
              <a:gd name="connsiteX7" fmla="*/ 0 w 8839200"/>
              <a:gd name="connsiteY7" fmla="*/ 1054121 h 6324600"/>
              <a:gd name="connsiteX8" fmla="*/ 1054121 w 8839200"/>
              <a:gd name="connsiteY8"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469086 w 8839200"/>
              <a:gd name="connsiteY4" fmla="*/ 6061364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39200"/>
              <a:gd name="connsiteY0" fmla="*/ 0 h 6332935"/>
              <a:gd name="connsiteX1" fmla="*/ 7780317 w 8839200"/>
              <a:gd name="connsiteY1" fmla="*/ 4948 h 6332935"/>
              <a:gd name="connsiteX2" fmla="*/ 8837221 w 8839200"/>
              <a:gd name="connsiteY2" fmla="*/ 1251857 h 6332935"/>
              <a:gd name="connsiteX3" fmla="*/ 8839200 w 8839200"/>
              <a:gd name="connsiteY3" fmla="*/ 5270479 h 6332935"/>
              <a:gd name="connsiteX4" fmla="*/ 8718468 w 8839200"/>
              <a:gd name="connsiteY4" fmla="*/ 6239494 h 6332935"/>
              <a:gd name="connsiteX5" fmla="*/ 7785079 w 8839200"/>
              <a:gd name="connsiteY5" fmla="*/ 6324600 h 6332935"/>
              <a:gd name="connsiteX6" fmla="*/ 0 w 8839200"/>
              <a:gd name="connsiteY6" fmla="*/ 6324600 h 6332935"/>
              <a:gd name="connsiteX7" fmla="*/ 0 w 8839200"/>
              <a:gd name="connsiteY7" fmla="*/ 6324600 h 6332935"/>
              <a:gd name="connsiteX8" fmla="*/ 0 w 8839200"/>
              <a:gd name="connsiteY8" fmla="*/ 1054121 h 6332935"/>
              <a:gd name="connsiteX9" fmla="*/ 1054121 w 8839200"/>
              <a:gd name="connsiteY9" fmla="*/ 0 h 6332935"/>
              <a:gd name="connsiteX0" fmla="*/ 1054121 w 8839200"/>
              <a:gd name="connsiteY0" fmla="*/ 0 h 6332935"/>
              <a:gd name="connsiteX1" fmla="*/ 7780317 w 8839200"/>
              <a:gd name="connsiteY1" fmla="*/ 4948 h 6332935"/>
              <a:gd name="connsiteX2" fmla="*/ 8837221 w 8839200"/>
              <a:gd name="connsiteY2" fmla="*/ 1251857 h 6332935"/>
              <a:gd name="connsiteX3" fmla="*/ 8839200 w 8839200"/>
              <a:gd name="connsiteY3" fmla="*/ 5270479 h 6332935"/>
              <a:gd name="connsiteX4" fmla="*/ 8718468 w 8839200"/>
              <a:gd name="connsiteY4" fmla="*/ 6239494 h 6332935"/>
              <a:gd name="connsiteX5" fmla="*/ 7785079 w 8839200"/>
              <a:gd name="connsiteY5" fmla="*/ 6324600 h 6332935"/>
              <a:gd name="connsiteX6" fmla="*/ 0 w 8839200"/>
              <a:gd name="connsiteY6" fmla="*/ 6324600 h 6332935"/>
              <a:gd name="connsiteX7" fmla="*/ 0 w 8839200"/>
              <a:gd name="connsiteY7" fmla="*/ 6324600 h 6332935"/>
              <a:gd name="connsiteX8" fmla="*/ 0 w 8839200"/>
              <a:gd name="connsiteY8" fmla="*/ 1054121 h 6332935"/>
              <a:gd name="connsiteX9" fmla="*/ 1054121 w 8839200"/>
              <a:gd name="connsiteY9" fmla="*/ 0 h 6332935"/>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718468 w 8839200"/>
              <a:gd name="connsiteY4" fmla="*/ 6239494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50169"/>
              <a:gd name="connsiteY0" fmla="*/ 0 h 6324600"/>
              <a:gd name="connsiteX1" fmla="*/ 7780317 w 8850169"/>
              <a:gd name="connsiteY1" fmla="*/ 4948 h 6324600"/>
              <a:gd name="connsiteX2" fmla="*/ 8837221 w 8850169"/>
              <a:gd name="connsiteY2" fmla="*/ 1251857 h 6324600"/>
              <a:gd name="connsiteX3" fmla="*/ 8839200 w 8850169"/>
              <a:gd name="connsiteY3" fmla="*/ 5270479 h 6324600"/>
              <a:gd name="connsiteX4" fmla="*/ 8765969 w 8850169"/>
              <a:gd name="connsiteY4" fmla="*/ 6310746 h 6324600"/>
              <a:gd name="connsiteX5" fmla="*/ 7785079 w 8850169"/>
              <a:gd name="connsiteY5" fmla="*/ 6324600 h 6324600"/>
              <a:gd name="connsiteX6" fmla="*/ 0 w 8850169"/>
              <a:gd name="connsiteY6" fmla="*/ 6324600 h 6324600"/>
              <a:gd name="connsiteX7" fmla="*/ 0 w 8850169"/>
              <a:gd name="connsiteY7" fmla="*/ 6324600 h 6324600"/>
              <a:gd name="connsiteX8" fmla="*/ 0 w 8850169"/>
              <a:gd name="connsiteY8" fmla="*/ 1054121 h 6324600"/>
              <a:gd name="connsiteX9" fmla="*/ 1054121 w 8850169"/>
              <a:gd name="connsiteY9" fmla="*/ 0 h 6324600"/>
              <a:gd name="connsiteX0" fmla="*/ 1054121 w 8839200"/>
              <a:gd name="connsiteY0" fmla="*/ 0 h 6324600"/>
              <a:gd name="connsiteX1" fmla="*/ 7780317 w 8839200"/>
              <a:gd name="connsiteY1" fmla="*/ 4948 h 6324600"/>
              <a:gd name="connsiteX2" fmla="*/ 8837221 w 8839200"/>
              <a:gd name="connsiteY2" fmla="*/ 1251857 h 6324600"/>
              <a:gd name="connsiteX3" fmla="*/ 8839200 w 8839200"/>
              <a:gd name="connsiteY3" fmla="*/ 5270479 h 6324600"/>
              <a:gd name="connsiteX4" fmla="*/ 8765969 w 8839200"/>
              <a:gd name="connsiteY4" fmla="*/ 6310746 h 6324600"/>
              <a:gd name="connsiteX5" fmla="*/ 7785079 w 8839200"/>
              <a:gd name="connsiteY5" fmla="*/ 6324600 h 6324600"/>
              <a:gd name="connsiteX6" fmla="*/ 0 w 8839200"/>
              <a:gd name="connsiteY6" fmla="*/ 6324600 h 6324600"/>
              <a:gd name="connsiteX7" fmla="*/ 0 w 8839200"/>
              <a:gd name="connsiteY7" fmla="*/ 6324600 h 6324600"/>
              <a:gd name="connsiteX8" fmla="*/ 0 w 8839200"/>
              <a:gd name="connsiteY8" fmla="*/ 1054121 h 6324600"/>
              <a:gd name="connsiteX9" fmla="*/ 1054121 w 8839200"/>
              <a:gd name="connsiteY9" fmla="*/ 0 h 6324600"/>
              <a:gd name="connsiteX0" fmla="*/ 1054121 w 8849873"/>
              <a:gd name="connsiteY0" fmla="*/ 0 h 6324600"/>
              <a:gd name="connsiteX1" fmla="*/ 7780317 w 8849873"/>
              <a:gd name="connsiteY1" fmla="*/ 4948 h 6324600"/>
              <a:gd name="connsiteX2" fmla="*/ 8837221 w 8849873"/>
              <a:gd name="connsiteY2" fmla="*/ 1251857 h 6324600"/>
              <a:gd name="connsiteX3" fmla="*/ 8839200 w 8849873"/>
              <a:gd name="connsiteY3" fmla="*/ 5270479 h 6324600"/>
              <a:gd name="connsiteX4" fmla="*/ 8849096 w 8849873"/>
              <a:gd name="connsiteY4" fmla="*/ 6310746 h 6324600"/>
              <a:gd name="connsiteX5" fmla="*/ 7785079 w 8849873"/>
              <a:gd name="connsiteY5" fmla="*/ 6324600 h 6324600"/>
              <a:gd name="connsiteX6" fmla="*/ 0 w 8849873"/>
              <a:gd name="connsiteY6" fmla="*/ 6324600 h 6324600"/>
              <a:gd name="connsiteX7" fmla="*/ 0 w 8849873"/>
              <a:gd name="connsiteY7" fmla="*/ 6324600 h 6324600"/>
              <a:gd name="connsiteX8" fmla="*/ 0 w 8849873"/>
              <a:gd name="connsiteY8" fmla="*/ 1054121 h 6324600"/>
              <a:gd name="connsiteX9" fmla="*/ 1054121 w 8849873"/>
              <a:gd name="connsiteY9" fmla="*/ 0 h 6324600"/>
              <a:gd name="connsiteX0" fmla="*/ 1054121 w 8975832"/>
              <a:gd name="connsiteY0" fmla="*/ 0 h 6324600"/>
              <a:gd name="connsiteX1" fmla="*/ 7780317 w 8975832"/>
              <a:gd name="connsiteY1" fmla="*/ 4948 h 6324600"/>
              <a:gd name="connsiteX2" fmla="*/ 8837221 w 8975832"/>
              <a:gd name="connsiteY2" fmla="*/ 1251857 h 6324600"/>
              <a:gd name="connsiteX3" fmla="*/ 8849096 w 8975832"/>
              <a:gd name="connsiteY3" fmla="*/ 6310746 h 6324600"/>
              <a:gd name="connsiteX4" fmla="*/ 7785079 w 8975832"/>
              <a:gd name="connsiteY4" fmla="*/ 6324600 h 6324600"/>
              <a:gd name="connsiteX5" fmla="*/ 0 w 8975832"/>
              <a:gd name="connsiteY5" fmla="*/ 6324600 h 6324600"/>
              <a:gd name="connsiteX6" fmla="*/ 0 w 8975832"/>
              <a:gd name="connsiteY6" fmla="*/ 6324600 h 6324600"/>
              <a:gd name="connsiteX7" fmla="*/ 0 w 8975832"/>
              <a:gd name="connsiteY7" fmla="*/ 1054121 h 6324600"/>
              <a:gd name="connsiteX8" fmla="*/ 1054121 w 8975832"/>
              <a:gd name="connsiteY8" fmla="*/ 0 h 6324600"/>
              <a:gd name="connsiteX0" fmla="*/ 1054121 w 8975832"/>
              <a:gd name="connsiteY0" fmla="*/ 0 h 6689609"/>
              <a:gd name="connsiteX1" fmla="*/ 7780317 w 8975832"/>
              <a:gd name="connsiteY1" fmla="*/ 4948 h 6689609"/>
              <a:gd name="connsiteX2" fmla="*/ 8837221 w 8975832"/>
              <a:gd name="connsiteY2" fmla="*/ 1251857 h 6689609"/>
              <a:gd name="connsiteX3" fmla="*/ 8849096 w 8975832"/>
              <a:gd name="connsiteY3" fmla="*/ 6310746 h 6689609"/>
              <a:gd name="connsiteX4" fmla="*/ 0 w 8975832"/>
              <a:gd name="connsiteY4" fmla="*/ 6324600 h 6689609"/>
              <a:gd name="connsiteX5" fmla="*/ 0 w 8975832"/>
              <a:gd name="connsiteY5" fmla="*/ 6324600 h 6689609"/>
              <a:gd name="connsiteX6" fmla="*/ 0 w 8975832"/>
              <a:gd name="connsiteY6" fmla="*/ 1054121 h 6689609"/>
              <a:gd name="connsiteX7" fmla="*/ 1054121 w 8975832"/>
              <a:gd name="connsiteY7" fmla="*/ 0 h 6689609"/>
              <a:gd name="connsiteX0" fmla="*/ 1054121 w 8975832"/>
              <a:gd name="connsiteY0" fmla="*/ 0 h 6324600"/>
              <a:gd name="connsiteX1" fmla="*/ 7780317 w 8975832"/>
              <a:gd name="connsiteY1" fmla="*/ 4948 h 6324600"/>
              <a:gd name="connsiteX2" fmla="*/ 8837221 w 8975832"/>
              <a:gd name="connsiteY2" fmla="*/ 1251857 h 6324600"/>
              <a:gd name="connsiteX3" fmla="*/ 8849096 w 8975832"/>
              <a:gd name="connsiteY3" fmla="*/ 6310746 h 6324600"/>
              <a:gd name="connsiteX4" fmla="*/ 0 w 8975832"/>
              <a:gd name="connsiteY4" fmla="*/ 6324600 h 6324600"/>
              <a:gd name="connsiteX5" fmla="*/ 0 w 8975832"/>
              <a:gd name="connsiteY5" fmla="*/ 6324600 h 6324600"/>
              <a:gd name="connsiteX6" fmla="*/ 0 w 8975832"/>
              <a:gd name="connsiteY6" fmla="*/ 1054121 h 6324600"/>
              <a:gd name="connsiteX7" fmla="*/ 1054121 w 8975832"/>
              <a:gd name="connsiteY7" fmla="*/ 0 h 6324600"/>
              <a:gd name="connsiteX0" fmla="*/ 1054121 w 8916213"/>
              <a:gd name="connsiteY0" fmla="*/ 0 h 6324600"/>
              <a:gd name="connsiteX1" fmla="*/ 7780317 w 8916213"/>
              <a:gd name="connsiteY1" fmla="*/ 4948 h 6324600"/>
              <a:gd name="connsiteX2" fmla="*/ 8837221 w 8916213"/>
              <a:gd name="connsiteY2" fmla="*/ 1251857 h 6324600"/>
              <a:gd name="connsiteX3" fmla="*/ 8849096 w 8916213"/>
              <a:gd name="connsiteY3" fmla="*/ 6310746 h 6324600"/>
              <a:gd name="connsiteX4" fmla="*/ 0 w 8916213"/>
              <a:gd name="connsiteY4" fmla="*/ 6324600 h 6324600"/>
              <a:gd name="connsiteX5" fmla="*/ 0 w 8916213"/>
              <a:gd name="connsiteY5" fmla="*/ 6324600 h 6324600"/>
              <a:gd name="connsiteX6" fmla="*/ 0 w 8916213"/>
              <a:gd name="connsiteY6" fmla="*/ 1054121 h 6324600"/>
              <a:gd name="connsiteX7" fmla="*/ 1054121 w 8916213"/>
              <a:gd name="connsiteY7" fmla="*/ 0 h 6324600"/>
              <a:gd name="connsiteX0" fmla="*/ 1054121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0 w 8849096"/>
              <a:gd name="connsiteY6" fmla="*/ 1054121 h 6324600"/>
              <a:gd name="connsiteX7" fmla="*/ 1054121 w 8849096"/>
              <a:gd name="connsiteY7" fmla="*/ 0 h 6324600"/>
              <a:gd name="connsiteX0" fmla="*/ 277771 w 9058398"/>
              <a:gd name="connsiteY0" fmla="*/ 0 h 6324600"/>
              <a:gd name="connsiteX1" fmla="*/ 7989619 w 9058398"/>
              <a:gd name="connsiteY1" fmla="*/ 4948 h 6324600"/>
              <a:gd name="connsiteX2" fmla="*/ 9046523 w 9058398"/>
              <a:gd name="connsiteY2" fmla="*/ 1251857 h 6324600"/>
              <a:gd name="connsiteX3" fmla="*/ 9058398 w 9058398"/>
              <a:gd name="connsiteY3" fmla="*/ 6310746 h 6324600"/>
              <a:gd name="connsiteX4" fmla="*/ 209302 w 9058398"/>
              <a:gd name="connsiteY4" fmla="*/ 6324600 h 6324600"/>
              <a:gd name="connsiteX5" fmla="*/ 209302 w 9058398"/>
              <a:gd name="connsiteY5" fmla="*/ 6324600 h 6324600"/>
              <a:gd name="connsiteX6" fmla="*/ 209302 w 9058398"/>
              <a:gd name="connsiteY6" fmla="*/ 1054121 h 6324600"/>
              <a:gd name="connsiteX7" fmla="*/ 277771 w 9058398"/>
              <a:gd name="connsiteY7" fmla="*/ 0 h 6324600"/>
              <a:gd name="connsiteX0" fmla="*/ 68469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68469 w 8849096"/>
              <a:gd name="connsiteY6" fmla="*/ 0 h 6324600"/>
              <a:gd name="connsiteX0" fmla="*/ 20968 w 8849096"/>
              <a:gd name="connsiteY0" fmla="*/ 0 h 6324600"/>
              <a:gd name="connsiteX1" fmla="*/ 7780317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37221 w 8849096"/>
              <a:gd name="connsiteY2" fmla="*/ 1251857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49096 w 8849096"/>
              <a:gd name="connsiteY2" fmla="*/ 1097478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49096"/>
              <a:gd name="connsiteY0" fmla="*/ 0 h 6324600"/>
              <a:gd name="connsiteX1" fmla="*/ 7899070 w 8849096"/>
              <a:gd name="connsiteY1" fmla="*/ 4948 h 6324600"/>
              <a:gd name="connsiteX2" fmla="*/ 8825346 w 8849096"/>
              <a:gd name="connsiteY2" fmla="*/ 1097478 h 6324600"/>
              <a:gd name="connsiteX3" fmla="*/ 8849096 w 8849096"/>
              <a:gd name="connsiteY3" fmla="*/ 6310746 h 6324600"/>
              <a:gd name="connsiteX4" fmla="*/ 0 w 8849096"/>
              <a:gd name="connsiteY4" fmla="*/ 6324600 h 6324600"/>
              <a:gd name="connsiteX5" fmla="*/ 0 w 8849096"/>
              <a:gd name="connsiteY5" fmla="*/ 6324600 h 6324600"/>
              <a:gd name="connsiteX6" fmla="*/ 20968 w 8849096"/>
              <a:gd name="connsiteY6" fmla="*/ 0 h 6324600"/>
              <a:gd name="connsiteX0" fmla="*/ 20968 w 8860972"/>
              <a:gd name="connsiteY0" fmla="*/ 0 h 6324600"/>
              <a:gd name="connsiteX1" fmla="*/ 7899070 w 8860972"/>
              <a:gd name="connsiteY1" fmla="*/ 4948 h 6324600"/>
              <a:gd name="connsiteX2" fmla="*/ 8860972 w 8860972"/>
              <a:gd name="connsiteY2" fmla="*/ 1097478 h 6324600"/>
              <a:gd name="connsiteX3" fmla="*/ 8849096 w 8860972"/>
              <a:gd name="connsiteY3" fmla="*/ 6310746 h 6324600"/>
              <a:gd name="connsiteX4" fmla="*/ 0 w 8860972"/>
              <a:gd name="connsiteY4" fmla="*/ 6324600 h 6324600"/>
              <a:gd name="connsiteX5" fmla="*/ 0 w 8860972"/>
              <a:gd name="connsiteY5" fmla="*/ 6324600 h 6324600"/>
              <a:gd name="connsiteX6" fmla="*/ 20968 w 8860972"/>
              <a:gd name="connsiteY6" fmla="*/ 0 h 6324600"/>
              <a:gd name="connsiteX0" fmla="*/ 20968 w 8849097"/>
              <a:gd name="connsiteY0" fmla="*/ 0 h 6324600"/>
              <a:gd name="connsiteX1" fmla="*/ 7899070 w 8849097"/>
              <a:gd name="connsiteY1" fmla="*/ 4948 h 6324600"/>
              <a:gd name="connsiteX2" fmla="*/ 8849097 w 8849097"/>
              <a:gd name="connsiteY2" fmla="*/ 1109354 h 6324600"/>
              <a:gd name="connsiteX3" fmla="*/ 8849096 w 8849097"/>
              <a:gd name="connsiteY3" fmla="*/ 6310746 h 6324600"/>
              <a:gd name="connsiteX4" fmla="*/ 0 w 8849097"/>
              <a:gd name="connsiteY4" fmla="*/ 6324600 h 6324600"/>
              <a:gd name="connsiteX5" fmla="*/ 0 w 8849097"/>
              <a:gd name="connsiteY5" fmla="*/ 6324600 h 6324600"/>
              <a:gd name="connsiteX6" fmla="*/ 20968 w 8849097"/>
              <a:gd name="connsiteY6" fmla="*/ 0 h 6324600"/>
              <a:gd name="connsiteX0" fmla="*/ 20968 w 8849097"/>
              <a:gd name="connsiteY0" fmla="*/ 0 h 6324600"/>
              <a:gd name="connsiteX1" fmla="*/ 7899070 w 8849097"/>
              <a:gd name="connsiteY1" fmla="*/ 4948 h 6324600"/>
              <a:gd name="connsiteX2" fmla="*/ 8849097 w 8849097"/>
              <a:gd name="connsiteY2" fmla="*/ 1109354 h 6324600"/>
              <a:gd name="connsiteX3" fmla="*/ 8849096 w 8849097"/>
              <a:gd name="connsiteY3" fmla="*/ 6310746 h 6324600"/>
              <a:gd name="connsiteX4" fmla="*/ 0 w 8849097"/>
              <a:gd name="connsiteY4" fmla="*/ 6324600 h 6324600"/>
              <a:gd name="connsiteX5" fmla="*/ 0 w 8849097"/>
              <a:gd name="connsiteY5" fmla="*/ 6324600 h 6324600"/>
              <a:gd name="connsiteX6" fmla="*/ 20968 w 8849097"/>
              <a:gd name="connsiteY6"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9097" h="6324600">
                <a:moveTo>
                  <a:pt x="20968" y="0"/>
                </a:moveTo>
                <a:lnTo>
                  <a:pt x="7899070" y="4948"/>
                </a:lnTo>
                <a:cubicBezTo>
                  <a:pt x="8602487" y="-165"/>
                  <a:pt x="8836562" y="541709"/>
                  <a:pt x="8849097" y="1109354"/>
                </a:cubicBezTo>
                <a:cubicBezTo>
                  <a:pt x="8849097" y="2718460"/>
                  <a:pt x="8834447" y="4740895"/>
                  <a:pt x="8849096" y="6310746"/>
                </a:cubicBezTo>
                <a:lnTo>
                  <a:pt x="0" y="6324600"/>
                </a:lnTo>
                <a:lnTo>
                  <a:pt x="0" y="6324600"/>
                </a:lnTo>
                <a:cubicBezTo>
                  <a:pt x="6989" y="4216400"/>
                  <a:pt x="13979" y="2108200"/>
                  <a:pt x="20968" y="0"/>
                </a:cubicBezTo>
                <a:close/>
              </a:path>
            </a:pathLst>
          </a:custGeom>
          <a:solidFill>
            <a:schemeClr val="bg1"/>
          </a:solidFill>
          <a:ln w="6350">
            <a:solidFill>
              <a:schemeClr val="tx2">
                <a:lumMod val="40000"/>
                <a:lumOff val="60000"/>
              </a:schemeClr>
            </a:solidFill>
          </a:ln>
          <a:effectLst>
            <a:outerShdw blurRad="228600" dist="50800" dir="2700000" algn="tl"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0"/>
          </p:nvPr>
        </p:nvSpPr>
        <p:spPr>
          <a:xfrm>
            <a:off x="609600" y="1828800"/>
            <a:ext cx="11074400" cy="4267200"/>
          </a:xfrm>
          <a:ln>
            <a:noFill/>
          </a:ln>
        </p:spPr>
        <p:txBody>
          <a:bodyPr/>
          <a:lstStyle>
            <a:lvl2pPr>
              <a:defRPr>
                <a:solidFill>
                  <a:srgbClr val="424142"/>
                </a:solidFill>
              </a:defRPr>
            </a:lvl2pPr>
            <a:lvl3pPr>
              <a:defRPr>
                <a:solidFill>
                  <a:srgbClr val="77BDDE"/>
                </a:solidFill>
              </a:defRPr>
            </a:lvl3pPr>
          </a:lstStyle>
          <a:p>
            <a:pPr lvl="0"/>
            <a:r>
              <a:rPr lang="en-US"/>
              <a:t>Click to edit Master text styles</a:t>
            </a:r>
          </a:p>
          <a:p>
            <a:pPr lvl="1"/>
            <a:r>
              <a:rPr lang="en-US"/>
              <a:t>Second level</a:t>
            </a:r>
          </a:p>
          <a:p>
            <a:pPr lvl="2"/>
            <a:r>
              <a:rPr lang="en-US"/>
              <a:t>Third level</a:t>
            </a:r>
          </a:p>
        </p:txBody>
      </p:sp>
      <p:sp>
        <p:nvSpPr>
          <p:cNvPr id="6" name="TextBox 9">
            <a:extLst>
              <a:ext uri="{FF2B5EF4-FFF2-40B4-BE49-F238E27FC236}">
                <a16:creationId xmlns:a16="http://schemas.microsoft.com/office/drawing/2014/main" id="{D0CD92C4-555E-C546-A728-83CD9A07E5F0}"/>
              </a:ext>
            </a:extLst>
          </p:cNvPr>
          <p:cNvSpPr txBox="1"/>
          <p:nvPr userDrawn="1"/>
        </p:nvSpPr>
        <p:spPr>
          <a:xfrm>
            <a:off x="10769600" y="6527477"/>
            <a:ext cx="12192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chemeClr val="bg1">
                    <a:lumMod val="85000"/>
                  </a:schemeClr>
                </a:solidFill>
              </a:rPr>
              <a:t>© 2019 BHWP</a:t>
            </a:r>
          </a:p>
        </p:txBody>
      </p:sp>
      <p:pic>
        <p:nvPicPr>
          <p:cNvPr id="7" name="Picture 6" descr="bhwp-logo-one-line.png">
            <a:extLst>
              <a:ext uri="{FF2B5EF4-FFF2-40B4-BE49-F238E27FC236}">
                <a16:creationId xmlns:a16="http://schemas.microsoft.com/office/drawing/2014/main" id="{D2C51F8A-4F2E-8141-955F-E377CB9C4289}"/>
              </a:ext>
            </a:extLst>
          </p:cNvPr>
          <p:cNvPicPr>
            <a:picLocks noChangeAspect="1"/>
          </p:cNvPicPr>
          <p:nvPr userDrawn="1"/>
        </p:nvPicPr>
        <p:blipFill>
          <a:blip r:embed="rId3" cstate="print"/>
          <a:stretch>
            <a:fillRect/>
          </a:stretch>
        </p:blipFill>
        <p:spPr>
          <a:xfrm>
            <a:off x="190500" y="6400800"/>
            <a:ext cx="4213440" cy="405115"/>
          </a:xfrm>
          <a:prstGeom prst="rect">
            <a:avLst/>
          </a:prstGeom>
        </p:spPr>
      </p:pic>
    </p:spTree>
    <p:extLst>
      <p:ext uri="{BB962C8B-B14F-4D97-AF65-F5344CB8AC3E}">
        <p14:creationId xmlns:p14="http://schemas.microsoft.com/office/powerpoint/2010/main" val="219705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7A64-3E99-485E-AF85-4610C23368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B9DC08-DD47-411C-ABE2-DCE62F752051}"/>
              </a:ext>
            </a:extLst>
          </p:cNvPr>
          <p:cNvSpPr>
            <a:spLocks noGrp="1"/>
          </p:cNvSpPr>
          <p:nvPr>
            <p:ph type="dt" sz="half" idx="10"/>
          </p:nvPr>
        </p:nvSpPr>
        <p:spPr/>
        <p:txBody>
          <a:bodyPr/>
          <a:lstStyle/>
          <a:p>
            <a:fld id="{C8E95E3B-B76A-4C10-ABFF-C7BEA236E3B1}" type="datetimeFigureOut">
              <a:rPr lang="en-US" smtClean="0"/>
              <a:t>2/24/2022</a:t>
            </a:fld>
            <a:endParaRPr lang="en-US"/>
          </a:p>
        </p:txBody>
      </p:sp>
      <p:sp>
        <p:nvSpPr>
          <p:cNvPr id="4" name="Footer Placeholder 3">
            <a:extLst>
              <a:ext uri="{FF2B5EF4-FFF2-40B4-BE49-F238E27FC236}">
                <a16:creationId xmlns:a16="http://schemas.microsoft.com/office/drawing/2014/main" id="{2D0125CE-A5E9-4A81-96A9-72915C9966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A717FD-3BC7-405F-A45F-3923AC9F046D}"/>
              </a:ext>
            </a:extLst>
          </p:cNvPr>
          <p:cNvSpPr>
            <a:spLocks noGrp="1"/>
          </p:cNvSpPr>
          <p:nvPr>
            <p:ph type="sldNum" sz="quarter" idx="12"/>
          </p:nvPr>
        </p:nvSpPr>
        <p:spPr/>
        <p:txBody>
          <a:bodyPr/>
          <a:lstStyle/>
          <a:p>
            <a:fld id="{815F505C-685B-45B0-B842-745385AB1CB1}" type="slidenum">
              <a:rPr lang="en-US" smtClean="0"/>
              <a:t>‹#›</a:t>
            </a:fld>
            <a:endParaRPr lang="en-US"/>
          </a:p>
        </p:txBody>
      </p:sp>
    </p:spTree>
    <p:extLst>
      <p:ext uri="{BB962C8B-B14F-4D97-AF65-F5344CB8AC3E}">
        <p14:creationId xmlns:p14="http://schemas.microsoft.com/office/powerpoint/2010/main" val="4043016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Main Content 2">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10431728" y="0"/>
            <a:ext cx="1760271" cy="6857999"/>
          </a:xfrm>
          <a:prstGeom prst="rect">
            <a:avLst/>
          </a:prstGeom>
        </p:spPr>
      </p:pic>
      <p:sp>
        <p:nvSpPr>
          <p:cNvPr id="2" name="Title 1"/>
          <p:cNvSpPr>
            <a:spLocks noGrp="1"/>
          </p:cNvSpPr>
          <p:nvPr>
            <p:ph type="title"/>
          </p:nvPr>
        </p:nvSpPr>
        <p:spPr>
          <a:xfrm>
            <a:off x="609600" y="274638"/>
            <a:ext cx="8940800" cy="1143000"/>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711200" y="1752600"/>
            <a:ext cx="8839200" cy="4267200"/>
          </a:xfrm>
          <a:prstGeom prst="rect">
            <a:avLst/>
          </a:prstGeom>
        </p:spPr>
        <p:txBody>
          <a:bodyPr/>
          <a:lstStyle>
            <a:lvl1pPr marL="0" indent="0">
              <a:buFont typeface="Wingdings" panose="05000000000000000000" pitchFamily="2" charset="2"/>
              <a:buNone/>
              <a:defRPr>
                <a:solidFill>
                  <a:schemeClr val="accent1"/>
                </a:solidFill>
              </a:defRPr>
            </a:lvl1pPr>
            <a:lvl2pPr marL="742950" indent="-285750">
              <a:buFont typeface="Wingdings" panose="05000000000000000000" pitchFamily="2" charset="2"/>
              <a:buChar char="§"/>
              <a:defRPr>
                <a:solidFill>
                  <a:schemeClr val="tx2">
                    <a:lumMod val="50000"/>
                  </a:schemeClr>
                </a:solidFill>
              </a:defRPr>
            </a:lvl2pPr>
            <a:lvl3pPr marL="1143000" indent="-228600">
              <a:buFont typeface="Calibri" panose="020F0502020204030204" pitchFamily="34" charset="0"/>
              <a:buChar char="‒"/>
              <a:defRPr>
                <a:solidFill>
                  <a:schemeClr val="accent1">
                    <a:lumMod val="50000"/>
                  </a:schemeClr>
                </a:solidFill>
              </a:defRPr>
            </a:lvl3pPr>
          </a:lstStyle>
          <a:p>
            <a:pPr lvl="0"/>
            <a:r>
              <a:rPr lang="en-US"/>
              <a:t>Click to edit Master text styles</a:t>
            </a:r>
          </a:p>
          <a:p>
            <a:pPr lvl="1"/>
            <a:r>
              <a:rPr lang="en-US"/>
              <a:t>Second level</a:t>
            </a:r>
          </a:p>
          <a:p>
            <a:pPr lvl="2"/>
            <a:r>
              <a:rPr lang="en-US"/>
              <a:t>Third level</a:t>
            </a:r>
          </a:p>
        </p:txBody>
      </p:sp>
      <p:sp>
        <p:nvSpPr>
          <p:cNvPr id="7" name="TextBox 6"/>
          <p:cNvSpPr txBox="1"/>
          <p:nvPr/>
        </p:nvSpPr>
        <p:spPr>
          <a:xfrm>
            <a:off x="8432800" y="6575193"/>
            <a:ext cx="1625600" cy="230832"/>
          </a:xfrm>
          <a:prstGeom prst="rect">
            <a:avLst/>
          </a:prstGeom>
          <a:noFill/>
        </p:spPr>
        <p:txBody>
          <a:bodyPr wrap="square" rtlCol="0">
            <a:spAutoFit/>
          </a:bodyPr>
          <a:lstStyle/>
          <a:p>
            <a:pPr algn="r"/>
            <a:r>
              <a:rPr lang="en-US" sz="900" dirty="0">
                <a:solidFill>
                  <a:schemeClr val="tx1">
                    <a:lumMod val="65000"/>
                    <a:lumOff val="35000"/>
                  </a:schemeClr>
                </a:solidFill>
              </a:rPr>
              <a:t>© 2022 BHWP</a:t>
            </a:r>
          </a:p>
        </p:txBody>
      </p:sp>
      <p:pic>
        <p:nvPicPr>
          <p:cNvPr id="10" name="Picture 9" descr="bhwp-logo-one-line.png">
            <a:extLst>
              <a:ext uri="{FF2B5EF4-FFF2-40B4-BE49-F238E27FC236}">
                <a16:creationId xmlns:a16="http://schemas.microsoft.com/office/drawing/2014/main" id="{C6441427-008E-6C40-AEDA-6B37F86B918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6445250"/>
            <a:ext cx="42973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8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ontent 1">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D03F27"/>
              </a:gs>
              <a:gs pos="50000">
                <a:srgbClr val="F28B20"/>
              </a:gs>
              <a:gs pos="100000">
                <a:srgbClr val="F28B20">
                  <a:lumMod val="40000"/>
                  <a:lumOff val="6000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Round Single Corner Rectangle 4"/>
          <p:cNvSpPr/>
          <p:nvPr/>
        </p:nvSpPr>
        <p:spPr>
          <a:xfrm rot="10800000">
            <a:off x="304800" y="228600"/>
            <a:ext cx="11582400" cy="6248401"/>
          </a:xfrm>
          <a:prstGeom prst="round1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p:txBody>
          <a:bodyPr/>
          <a:lstStyle/>
          <a:p>
            <a:r>
              <a:rPr lang="en-US" dirty="0"/>
              <a:t>Content Slide - Click to edit title</a:t>
            </a:r>
          </a:p>
        </p:txBody>
      </p:sp>
      <p:pic>
        <p:nvPicPr>
          <p:cNvPr id="7" name="Picture 6" descr="bhwp-logo-one-line.png"/>
          <p:cNvPicPr>
            <a:picLocks noChangeAspect="1"/>
          </p:cNvPicPr>
          <p:nvPr/>
        </p:nvPicPr>
        <p:blipFill>
          <a:blip r:embed="rId2" cstate="print"/>
          <a:stretch>
            <a:fillRect/>
          </a:stretch>
        </p:blipFill>
        <p:spPr>
          <a:xfrm>
            <a:off x="203200" y="6452886"/>
            <a:ext cx="4202545" cy="405115"/>
          </a:xfrm>
          <a:prstGeom prst="rect">
            <a:avLst/>
          </a:prstGeom>
        </p:spPr>
      </p:pic>
      <p:sp>
        <p:nvSpPr>
          <p:cNvPr id="4" name="Text Placeholder 3"/>
          <p:cNvSpPr>
            <a:spLocks noGrp="1"/>
          </p:cNvSpPr>
          <p:nvPr>
            <p:ph type="body" sz="quarter" idx="10"/>
          </p:nvPr>
        </p:nvSpPr>
        <p:spPr>
          <a:xfrm>
            <a:off x="609600" y="1524000"/>
            <a:ext cx="10972800" cy="4419600"/>
          </a:xfrm>
        </p:spPr>
        <p:txBody>
          <a:bodyPr/>
          <a:lstStyle>
            <a:lvl3pPr>
              <a:defRPr>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Box 11"/>
          <p:cNvSpPr txBox="1"/>
          <p:nvPr/>
        </p:nvSpPr>
        <p:spPr>
          <a:xfrm>
            <a:off x="10769600" y="6627168"/>
            <a:ext cx="1320800" cy="230832"/>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2021 BHWP</a:t>
            </a:r>
            <a:endParaRPr lang="en-US" sz="1800" dirty="0"/>
          </a:p>
        </p:txBody>
      </p:sp>
    </p:spTree>
    <p:extLst>
      <p:ext uri="{BB962C8B-B14F-4D97-AF65-F5344CB8AC3E}">
        <p14:creationId xmlns:p14="http://schemas.microsoft.com/office/powerpoint/2010/main" val="1700195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2">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042400" cy="1143000"/>
          </a:xfrm>
        </p:spPr>
        <p:txBody>
          <a:body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59952" y="0"/>
            <a:ext cx="1828800" cy="6858000"/>
          </a:xfrm>
          <a:prstGeom prst="rect">
            <a:avLst/>
          </a:prstGeom>
        </p:spPr>
      </p:pic>
      <p:sp>
        <p:nvSpPr>
          <p:cNvPr id="8" name="Text Placeholder 2"/>
          <p:cNvSpPr>
            <a:spLocks noGrp="1"/>
          </p:cNvSpPr>
          <p:nvPr>
            <p:ph idx="1"/>
          </p:nvPr>
        </p:nvSpPr>
        <p:spPr>
          <a:xfrm>
            <a:off x="609600" y="1600200"/>
            <a:ext cx="9042400" cy="4724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9" name="Rectangle 8"/>
          <p:cNvSpPr/>
          <p:nvPr userDrawn="1"/>
        </p:nvSpPr>
        <p:spPr>
          <a:xfrm>
            <a:off x="9227310" y="6553200"/>
            <a:ext cx="859531" cy="230832"/>
          </a:xfrm>
          <a:prstGeom prst="rect">
            <a:avLst/>
          </a:prstGeom>
        </p:spPr>
        <p:txBody>
          <a:bodyPr wrap="none">
            <a:spAutoFit/>
          </a:bodyPr>
          <a:lstStyle/>
          <a:p>
            <a:pPr algn="r"/>
            <a:r>
              <a:rPr lang="en-US" sz="900" dirty="0">
                <a:solidFill>
                  <a:schemeClr val="accent3"/>
                </a:solidFill>
              </a:rPr>
              <a:t>© 2022 BHWP</a:t>
            </a:r>
          </a:p>
        </p:txBody>
      </p:sp>
      <p:pic>
        <p:nvPicPr>
          <p:cNvPr id="4" name="Picture 3">
            <a:extLst>
              <a:ext uri="{FF2B5EF4-FFF2-40B4-BE49-F238E27FC236}">
                <a16:creationId xmlns:a16="http://schemas.microsoft.com/office/drawing/2014/main" id="{949B9A00-D157-7743-AC8A-D0F34E1E16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3488" y="6404295"/>
            <a:ext cx="4114800" cy="377505"/>
          </a:xfrm>
          <a:prstGeom prst="rect">
            <a:avLst/>
          </a:prstGeom>
        </p:spPr>
      </p:pic>
      <p:sp>
        <p:nvSpPr>
          <p:cNvPr id="10" name="Rectangle 9">
            <a:extLst>
              <a:ext uri="{FF2B5EF4-FFF2-40B4-BE49-F238E27FC236}">
                <a16:creationId xmlns:a16="http://schemas.microsoft.com/office/drawing/2014/main" id="{9397E6FB-B840-FD41-AB44-D46F68C6C15B}"/>
              </a:ext>
            </a:extLst>
          </p:cNvPr>
          <p:cNvSpPr/>
          <p:nvPr userDrawn="1"/>
        </p:nvSpPr>
        <p:spPr>
          <a:xfrm>
            <a:off x="10161051" y="0"/>
            <a:ext cx="201613" cy="6858000"/>
          </a:xfrm>
          <a:prstGeom prst="rect">
            <a:avLst/>
          </a:prstGeom>
          <a:solidFill>
            <a:srgbClr val="A1BD6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8979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ontent 3">
    <p:spTree>
      <p:nvGrpSpPr>
        <p:cNvPr id="1" name=""/>
        <p:cNvGrpSpPr/>
        <p:nvPr/>
      </p:nvGrpSpPr>
      <p:grpSpPr>
        <a:xfrm>
          <a:off x="0" y="0"/>
          <a:ext cx="0" cy="0"/>
          <a:chOff x="0" y="0"/>
          <a:chExt cx="0" cy="0"/>
        </a:xfrm>
      </p:grpSpPr>
      <p:pic>
        <p:nvPicPr>
          <p:cNvPr id="5" name="Picture 4" descr="bhwp-logo-one-line.png">
            <a:extLst>
              <a:ext uri="{FF2B5EF4-FFF2-40B4-BE49-F238E27FC236}">
                <a16:creationId xmlns:a16="http://schemas.microsoft.com/office/drawing/2014/main" id="{CDC40A6B-141C-7B4C-A26F-AD2C81119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45250"/>
            <a:ext cx="42973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5">
            <a:extLst>
              <a:ext uri="{FF2B5EF4-FFF2-40B4-BE49-F238E27FC236}">
                <a16:creationId xmlns:a16="http://schemas.microsoft.com/office/drawing/2014/main" id="{64FD596F-5583-E743-A6C3-C1AAA86A14FF}"/>
              </a:ext>
            </a:extLst>
          </p:cNvPr>
          <p:cNvSpPr>
            <a:spLocks/>
          </p:cNvSpPr>
          <p:nvPr/>
        </p:nvSpPr>
        <p:spPr bwMode="auto">
          <a:xfrm>
            <a:off x="10871200" y="0"/>
            <a:ext cx="254000" cy="6858000"/>
          </a:xfrm>
          <a:custGeom>
            <a:avLst/>
            <a:gdLst>
              <a:gd name="T0" fmla="*/ 0 w 9139555"/>
              <a:gd name="T1" fmla="*/ 6857329 h 1298575"/>
              <a:gd name="T2" fmla="*/ 253402 w 9139555"/>
              <a:gd name="T3" fmla="*/ 6857329 h 1298575"/>
              <a:gd name="T4" fmla="*/ 253402 w 9139555"/>
              <a:gd name="T5" fmla="*/ 0 h 1298575"/>
              <a:gd name="T6" fmla="*/ 0 w 9139555"/>
              <a:gd name="T7" fmla="*/ 0 h 1298575"/>
              <a:gd name="T8" fmla="*/ 0 w 9139555"/>
              <a:gd name="T9" fmla="*/ 6857329 h 1298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39555" h="1298575">
                <a:moveTo>
                  <a:pt x="0" y="1298448"/>
                </a:moveTo>
                <a:lnTo>
                  <a:pt x="9138983" y="1298448"/>
                </a:lnTo>
                <a:lnTo>
                  <a:pt x="9138983" y="0"/>
                </a:lnTo>
                <a:lnTo>
                  <a:pt x="0" y="0"/>
                </a:lnTo>
                <a:lnTo>
                  <a:pt x="0" y="1298448"/>
                </a:lnTo>
                <a:close/>
              </a:path>
            </a:pathLst>
          </a:custGeom>
          <a:solidFill>
            <a:srgbClr val="A1BD6B">
              <a:alpha val="59999"/>
            </a:srgbClr>
          </a:solidFill>
          <a:ln>
            <a:noFill/>
          </a:ln>
        </p:spPr>
        <p:txBody>
          <a:bodyPr lIns="0" tIns="0" rIns="0" bIns="0"/>
          <a:lstStyle/>
          <a:p>
            <a:endParaRPr lang="en-US"/>
          </a:p>
        </p:txBody>
      </p:sp>
      <p:sp>
        <p:nvSpPr>
          <p:cNvPr id="7" name="Rectangle 6">
            <a:extLst>
              <a:ext uri="{FF2B5EF4-FFF2-40B4-BE49-F238E27FC236}">
                <a16:creationId xmlns:a16="http://schemas.microsoft.com/office/drawing/2014/main" id="{26A76801-1FE8-8D45-BA9E-6AA2A15A2EAE}"/>
              </a:ext>
            </a:extLst>
          </p:cNvPr>
          <p:cNvSpPr/>
          <p:nvPr/>
        </p:nvSpPr>
        <p:spPr>
          <a:xfrm>
            <a:off x="11125200" y="0"/>
            <a:ext cx="1066800" cy="6858000"/>
          </a:xfrm>
          <a:prstGeom prst="rect">
            <a:avLst/>
          </a:prstGeom>
          <a:solidFill>
            <a:srgbClr val="A1BD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itle Placeholder 1"/>
          <p:cNvSpPr>
            <a:spLocks noGrp="1"/>
          </p:cNvSpPr>
          <p:nvPr>
            <p:ph type="title"/>
          </p:nvPr>
        </p:nvSpPr>
        <p:spPr>
          <a:xfrm>
            <a:off x="609600" y="274639"/>
            <a:ext cx="8940800" cy="1143000"/>
          </a:xfrm>
          <a:prstGeom prst="rect">
            <a:avLst/>
          </a:prstGeom>
        </p:spPr>
        <p:txBody>
          <a:bodyPr rtlCol="0">
            <a:normAutofit/>
          </a:bodyPr>
          <a:lstStyle/>
          <a:p>
            <a:r>
              <a:rPr lang="en-US"/>
              <a:t>Click to edit Master title style</a:t>
            </a:r>
            <a:endParaRPr lang="en-US" dirty="0"/>
          </a:p>
        </p:txBody>
      </p:sp>
      <p:sp>
        <p:nvSpPr>
          <p:cNvPr id="12" name="Text Placeholder 11"/>
          <p:cNvSpPr>
            <a:spLocks noGrp="1"/>
          </p:cNvSpPr>
          <p:nvPr>
            <p:ph type="body" sz="quarter" idx="12"/>
          </p:nvPr>
        </p:nvSpPr>
        <p:spPr>
          <a:xfrm>
            <a:off x="609600" y="1676400"/>
            <a:ext cx="8940800" cy="4191000"/>
          </a:xfrm>
        </p:spPr>
        <p:txBody>
          <a:bodyPr/>
          <a:lstStyle>
            <a:lvl2pPr>
              <a:defRPr>
                <a:solidFill>
                  <a:schemeClr val="accent3">
                    <a:lumMod val="75000"/>
                  </a:schemeClr>
                </a:solidFill>
              </a:defRPr>
            </a:lvl2pPr>
            <a:lvl3pPr>
              <a:defRPr>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8" name="TextBox 7">
            <a:extLst>
              <a:ext uri="{FF2B5EF4-FFF2-40B4-BE49-F238E27FC236}">
                <a16:creationId xmlns:a16="http://schemas.microsoft.com/office/drawing/2014/main" id="{CABBFC8C-FC3A-2045-BD76-E562FBF88F72}"/>
              </a:ext>
            </a:extLst>
          </p:cNvPr>
          <p:cNvSpPr txBox="1">
            <a:spLocks noChangeArrowheads="1"/>
          </p:cNvSpPr>
          <p:nvPr userDrawn="1"/>
        </p:nvSpPr>
        <p:spPr bwMode="auto">
          <a:xfrm>
            <a:off x="9423400" y="6627813"/>
            <a:ext cx="1320800" cy="2301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900" dirty="0">
                <a:solidFill>
                  <a:schemeClr val="accent1"/>
                </a:solidFill>
              </a:rPr>
              <a:t>© 2020 BHWP</a:t>
            </a:r>
            <a:endParaRPr lang="en-US" altLang="en-US" dirty="0">
              <a:solidFill>
                <a:schemeClr val="accent1"/>
              </a:solidFill>
            </a:endParaRPr>
          </a:p>
        </p:txBody>
      </p:sp>
    </p:spTree>
    <p:extLst>
      <p:ext uri="{BB962C8B-B14F-4D97-AF65-F5344CB8AC3E}">
        <p14:creationId xmlns:p14="http://schemas.microsoft.com/office/powerpoint/2010/main" val="228065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ontent 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1290D5-F3D3-894A-94C4-6DAF93BB2A7A}"/>
              </a:ext>
            </a:extLst>
          </p:cNvPr>
          <p:cNvSpPr txBox="1">
            <a:spLocks noChangeArrowheads="1"/>
          </p:cNvSpPr>
          <p:nvPr/>
        </p:nvSpPr>
        <p:spPr bwMode="auto">
          <a:xfrm>
            <a:off x="8839200" y="6627813"/>
            <a:ext cx="1320800" cy="2301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900">
                <a:solidFill>
                  <a:schemeClr val="accent1"/>
                </a:solidFill>
              </a:rPr>
              <a:t>© 2020 BHWP</a:t>
            </a:r>
            <a:endParaRPr lang="en-US" altLang="en-US">
              <a:solidFill>
                <a:schemeClr val="accent1"/>
              </a:solidFill>
            </a:endParaRPr>
          </a:p>
        </p:txBody>
      </p:sp>
      <p:pic>
        <p:nvPicPr>
          <p:cNvPr id="6" name="Picture 5" descr="bhwp-logo-one-line.png">
            <a:extLst>
              <a:ext uri="{FF2B5EF4-FFF2-40B4-BE49-F238E27FC236}">
                <a16:creationId xmlns:a16="http://schemas.microsoft.com/office/drawing/2014/main" id="{476AE738-62E6-EE45-8DAC-C4A173BBD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45250"/>
            <a:ext cx="42973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a:xfrm>
            <a:off x="609600" y="274639"/>
            <a:ext cx="7162800" cy="1143000"/>
          </a:xfrm>
          <a:prstGeom prst="rect">
            <a:avLst/>
          </a:prstGeom>
        </p:spPr>
        <p:txBody>
          <a:bodyPr rtlCol="0">
            <a:normAutofit/>
          </a:bodyPr>
          <a:lstStyle/>
          <a:p>
            <a:r>
              <a:rPr lang="en-US"/>
              <a:t>Click to edit Master title style</a:t>
            </a:r>
            <a:endParaRPr lang="en-US" dirty="0"/>
          </a:p>
        </p:txBody>
      </p:sp>
      <p:sp>
        <p:nvSpPr>
          <p:cNvPr id="12" name="Text Placeholder 11"/>
          <p:cNvSpPr>
            <a:spLocks noGrp="1"/>
          </p:cNvSpPr>
          <p:nvPr>
            <p:ph type="body" sz="quarter" idx="12"/>
          </p:nvPr>
        </p:nvSpPr>
        <p:spPr>
          <a:xfrm>
            <a:off x="609600" y="1676400"/>
            <a:ext cx="7162800" cy="4191000"/>
          </a:xfrm>
        </p:spPr>
        <p:txBody>
          <a:bodyPr/>
          <a:lstStyle>
            <a:lvl2pPr>
              <a:defRPr>
                <a:solidFill>
                  <a:schemeClr val="accent3">
                    <a:lumMod val="75000"/>
                  </a:schemeClr>
                </a:solidFill>
              </a:defRPr>
            </a:lvl2pPr>
            <a:lvl3pPr>
              <a:defRPr>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564764FA-3238-2541-8CA5-F49DE8A09C12}"/>
              </a:ext>
            </a:extLst>
          </p:cNvPr>
          <p:cNvSpPr/>
          <p:nvPr userDrawn="1"/>
        </p:nvSpPr>
        <p:spPr>
          <a:xfrm>
            <a:off x="8345487" y="0"/>
            <a:ext cx="201613"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12" descr="A picture containing outdoor, mountain, water, flower&#10;&#10;Description automatically generated">
            <a:extLst>
              <a:ext uri="{FF2B5EF4-FFF2-40B4-BE49-F238E27FC236}">
                <a16:creationId xmlns:a16="http://schemas.microsoft.com/office/drawing/2014/main" id="{588503DC-1431-DD47-9361-C9294D133D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47100" y="0"/>
            <a:ext cx="3644900" cy="6858000"/>
          </a:xfrm>
          <a:prstGeom prst="rect">
            <a:avLst/>
          </a:prstGeom>
        </p:spPr>
      </p:pic>
      <p:sp>
        <p:nvSpPr>
          <p:cNvPr id="8" name="Rectangle 7">
            <a:extLst>
              <a:ext uri="{FF2B5EF4-FFF2-40B4-BE49-F238E27FC236}">
                <a16:creationId xmlns:a16="http://schemas.microsoft.com/office/drawing/2014/main" id="{C18F465F-7053-2746-842A-1A12A4160086}"/>
              </a:ext>
            </a:extLst>
          </p:cNvPr>
          <p:cNvSpPr/>
          <p:nvPr userDrawn="1"/>
        </p:nvSpPr>
        <p:spPr>
          <a:xfrm>
            <a:off x="7641630" y="6512397"/>
            <a:ext cx="603050" cy="230832"/>
          </a:xfrm>
          <a:prstGeom prst="rect">
            <a:avLst/>
          </a:prstGeom>
        </p:spPr>
        <p:txBody>
          <a:bodyPr wrap="none">
            <a:spAutoFit/>
          </a:bodyPr>
          <a:lstStyle/>
          <a:p>
            <a:pPr algn="r"/>
            <a:r>
              <a:rPr lang="en-US" sz="900" dirty="0">
                <a:solidFill>
                  <a:schemeClr val="accent3"/>
                </a:solidFill>
              </a:rPr>
              <a:t>© BHWP</a:t>
            </a:r>
          </a:p>
        </p:txBody>
      </p:sp>
    </p:spTree>
    <p:extLst>
      <p:ext uri="{BB962C8B-B14F-4D97-AF65-F5344CB8AC3E}">
        <p14:creationId xmlns:p14="http://schemas.microsoft.com/office/powerpoint/2010/main" val="353304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
        <p:nvSpPr>
          <p:cNvPr id="13" name="Title 1"/>
          <p:cNvSpPr>
            <a:spLocks noGrp="1"/>
          </p:cNvSpPr>
          <p:nvPr>
            <p:ph type="title"/>
          </p:nvPr>
        </p:nvSpPr>
        <p:spPr>
          <a:xfrm>
            <a:off x="609600" y="274638"/>
            <a:ext cx="10972800" cy="1143000"/>
          </a:xfrm>
        </p:spPr>
        <p:txBody>
          <a:bodyPr>
            <a:normAutofit/>
          </a:bodyPr>
          <a:lstStyle>
            <a:lvl1pPr>
              <a:defRPr sz="4000"/>
            </a:lvl1pPr>
          </a:lstStyle>
          <a:p>
            <a:r>
              <a:rPr lang="en-US"/>
              <a:t>Click to edit Master title style</a:t>
            </a:r>
            <a:endParaRPr lang="en-US" dirty="0"/>
          </a:p>
        </p:txBody>
      </p:sp>
      <p:sp>
        <p:nvSpPr>
          <p:cNvPr id="6" name="Rectangle 5"/>
          <p:cNvSpPr/>
          <p:nvPr userDrawn="1"/>
        </p:nvSpPr>
        <p:spPr>
          <a:xfrm>
            <a:off x="11414191" y="6508996"/>
            <a:ext cx="603050" cy="230832"/>
          </a:xfrm>
          <a:prstGeom prst="rect">
            <a:avLst/>
          </a:prstGeom>
        </p:spPr>
        <p:txBody>
          <a:bodyPr wrap="none">
            <a:spAutoFit/>
          </a:bodyPr>
          <a:lstStyle/>
          <a:p>
            <a:pPr algn="r"/>
            <a:r>
              <a:rPr lang="en-US" sz="900" dirty="0">
                <a:solidFill>
                  <a:schemeClr val="accent3"/>
                </a:solidFill>
              </a:rPr>
              <a:t>© BHWP</a:t>
            </a:r>
          </a:p>
        </p:txBody>
      </p:sp>
      <p:pic>
        <p:nvPicPr>
          <p:cNvPr id="7" name="Picture 6">
            <a:extLst>
              <a:ext uri="{FF2B5EF4-FFF2-40B4-BE49-F238E27FC236}">
                <a16:creationId xmlns:a16="http://schemas.microsoft.com/office/drawing/2014/main" id="{ECA0B188-A55D-6544-8A4B-E5841B2A0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488" y="6404295"/>
            <a:ext cx="4114800" cy="377505"/>
          </a:xfrm>
          <a:prstGeom prst="rect">
            <a:avLst/>
          </a:prstGeom>
        </p:spPr>
      </p:pic>
    </p:spTree>
    <p:extLst>
      <p:ext uri="{BB962C8B-B14F-4D97-AF65-F5344CB8AC3E}">
        <p14:creationId xmlns:p14="http://schemas.microsoft.com/office/powerpoint/2010/main" val="223598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584752" y="3692938"/>
            <a:ext cx="11022496" cy="1655763"/>
          </a:xfrm>
        </p:spPr>
        <p:txBody>
          <a:bodyPr anchor="t" anchorCtr="0">
            <a:noAutofit/>
          </a:bodyPr>
          <a:lstStyle>
            <a:lvl1pPr algn="ctr">
              <a:defRPr sz="6000" b="0" i="0">
                <a:solidFill>
                  <a:srgbClr val="EA5E29"/>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584752" y="5440778"/>
            <a:ext cx="11022496" cy="1052098"/>
          </a:xfrm>
        </p:spPr>
        <p:txBody>
          <a:bodyPr>
            <a:noAutofit/>
          </a:bodyPr>
          <a:lstStyle>
            <a:lvl1pPr marL="0" indent="0" algn="ctr">
              <a:lnSpc>
                <a:spcPct val="100000"/>
              </a:lnSpc>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68563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130426"/>
            <a:ext cx="8839200" cy="1470025"/>
          </a:xfrm>
        </p:spPr>
        <p:txBody>
          <a:bodyPr/>
          <a:lstStyle/>
          <a:p>
            <a:r>
              <a:rPr lang="en-US"/>
              <a:t>Click to edit Master title style</a:t>
            </a:r>
          </a:p>
        </p:txBody>
      </p:sp>
      <p:sp>
        <p:nvSpPr>
          <p:cNvPr id="3" name="Subtitle 2"/>
          <p:cNvSpPr>
            <a:spLocks noGrp="1"/>
          </p:cNvSpPr>
          <p:nvPr>
            <p:ph type="subTitle" idx="1"/>
          </p:nvPr>
        </p:nvSpPr>
        <p:spPr>
          <a:xfrm>
            <a:off x="3962400" y="3886200"/>
            <a:ext cx="7279341"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Rectangle 4"/>
          <p:cNvSpPr/>
          <p:nvPr userDrawn="1"/>
        </p:nvSpPr>
        <p:spPr>
          <a:xfrm>
            <a:off x="11539524" y="6553200"/>
            <a:ext cx="603050" cy="230832"/>
          </a:xfrm>
          <a:prstGeom prst="rect">
            <a:avLst/>
          </a:prstGeom>
        </p:spPr>
        <p:txBody>
          <a:bodyPr wrap="none">
            <a:spAutoFit/>
          </a:bodyPr>
          <a:lstStyle/>
          <a:p>
            <a:pPr algn="r"/>
            <a:r>
              <a:rPr lang="en-US" sz="900" dirty="0">
                <a:solidFill>
                  <a:schemeClr val="accent3"/>
                </a:solidFill>
              </a:rPr>
              <a:t>© BHWP</a:t>
            </a:r>
          </a:p>
        </p:txBody>
      </p:sp>
      <p:pic>
        <p:nvPicPr>
          <p:cNvPr id="9" name="Picture 8" descr="A large mountain in the background&#10;&#10;Description automatically generated">
            <a:extLst>
              <a:ext uri="{FF2B5EF4-FFF2-40B4-BE49-F238E27FC236}">
                <a16:creationId xmlns:a16="http://schemas.microsoft.com/office/drawing/2014/main" id="{588D9812-5892-3349-89FD-84BBCA1B56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 cy="6858000"/>
          </a:xfrm>
          <a:prstGeom prst="rect">
            <a:avLst/>
          </a:prstGeom>
        </p:spPr>
      </p:pic>
      <p:sp>
        <p:nvSpPr>
          <p:cNvPr id="4" name="Rectangle 3">
            <a:extLst>
              <a:ext uri="{FF2B5EF4-FFF2-40B4-BE49-F238E27FC236}">
                <a16:creationId xmlns:a16="http://schemas.microsoft.com/office/drawing/2014/main" id="{83B56334-AE1C-A14B-9DA4-7B7707555F3D}"/>
              </a:ext>
            </a:extLst>
          </p:cNvPr>
          <p:cNvSpPr/>
          <p:nvPr userDrawn="1"/>
        </p:nvSpPr>
        <p:spPr>
          <a:xfrm>
            <a:off x="0" y="-9524"/>
            <a:ext cx="12191999" cy="695324"/>
          </a:xfrm>
          <a:prstGeom prst="rect">
            <a:avLst/>
          </a:prstGeom>
          <a:solidFill>
            <a:srgbClr val="A1BD6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32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oAutofit/>
          </a:bodyPr>
          <a:lstStyle>
            <a:lvl1pPr>
              <a:defRPr sz="4500" b="0" i="0">
                <a:solidFill>
                  <a:srgbClr val="EA5E29"/>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6"/>
            <a:ext cx="11062252" cy="4014215"/>
          </a:xfrm>
        </p:spPr>
        <p:txBody>
          <a:bodyPr>
            <a:noAutofit/>
          </a:bodyPr>
          <a:lstStyle>
            <a:lvl1pPr marL="342900" indent="-342900">
              <a:lnSpc>
                <a:spcPct val="100000"/>
              </a:lnSpc>
              <a:buFont typeface="Arial" panose="020B0604020202020204" pitchFamily="34" charset="0"/>
              <a:buChar char="•"/>
              <a:defRPr sz="2000" b="0" i="0">
                <a:latin typeface="+mn-lt"/>
                <a:cs typeface="Calibri Light" panose="020F0302020204030204" pitchFamily="34" charset="0"/>
              </a:defRPr>
            </a:lvl1pPr>
            <a:lvl2pPr>
              <a:defRPr sz="2000"/>
            </a:lvl2pPr>
            <a:lvl3pPr>
              <a:defRPr sz="2000"/>
            </a:lvl3pPr>
            <a:lvl4pPr>
              <a:defRPr sz="20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354232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B8FFAF-FEF9-FD42-B800-0C6D08895804}"/>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625D5A0F-7A41-234D-9DDA-A6A755F208F3}"/>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p:txBody>
          <a:bodyPr>
            <a:noAutofit/>
          </a:bodyPr>
          <a:lstStyle>
            <a:lvl1pPr>
              <a:defRPr>
                <a:solidFill>
                  <a:srgbClr val="EA5E29"/>
                </a:solidFill>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838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6172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3436363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CD82B4-65E8-BB46-86E1-6ED6976E88E0}"/>
              </a:ext>
            </a:extLst>
          </p:cNvPr>
          <p:cNvPicPr>
            <a:picLocks noChangeAspect="1"/>
          </p:cNvPicPr>
          <p:nvPr userDrawn="1"/>
        </p:nvPicPr>
        <p:blipFill>
          <a:blip r:embed="rId2"/>
          <a:srcRect/>
          <a:stretch/>
        </p:blipFill>
        <p:spPr>
          <a:xfrm>
            <a:off x="0" y="0"/>
            <a:ext cx="12192000" cy="6858000"/>
          </a:xfrm>
          <a:prstGeom prst="rect">
            <a:avLst/>
          </a:prstGeom>
        </p:spPr>
      </p:pic>
      <p:sp>
        <p:nvSpPr>
          <p:cNvPr id="11" name="Slide Number Placeholder 5">
            <a:extLst>
              <a:ext uri="{FF2B5EF4-FFF2-40B4-BE49-F238E27FC236}">
                <a16:creationId xmlns:a16="http://schemas.microsoft.com/office/drawing/2014/main" id="{9B6DBFBC-95BD-BE41-B158-FB8732847D3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839788" y="365125"/>
            <a:ext cx="10515600" cy="1325563"/>
          </a:xfrm>
        </p:spPr>
        <p:txBody>
          <a:bodyPr>
            <a:noAutofit/>
          </a:bodyPr>
          <a:lstStyle>
            <a:lvl1pPr>
              <a:defRPr>
                <a:solidFill>
                  <a:srgbClr val="EA5E29"/>
                </a:solidFill>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839788" y="1681163"/>
            <a:ext cx="5157787" cy="823912"/>
          </a:xfrm>
        </p:spPr>
        <p:txBody>
          <a:bodyPr anchor="b">
            <a:noAutofit/>
          </a:bodyPr>
          <a:lstStyle>
            <a:lvl1pPr marL="0" indent="0">
              <a:buNone/>
              <a:defRPr sz="2400" b="1">
                <a:solidFill>
                  <a:srgbClr val="EA5E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839788" y="2505075"/>
            <a:ext cx="5157787"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6172200" y="1681163"/>
            <a:ext cx="5183188" cy="823912"/>
          </a:xfrm>
        </p:spPr>
        <p:txBody>
          <a:bodyPr anchor="b">
            <a:noAutofit/>
          </a:bodyPr>
          <a:lstStyle>
            <a:lvl1pPr marL="0" indent="0">
              <a:buNone/>
              <a:defRPr sz="2400" b="1">
                <a:solidFill>
                  <a:srgbClr val="EA5E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6172200" y="2505075"/>
            <a:ext cx="5183188"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15376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1169A5-570E-6E47-8B44-465CDDA6084A}"/>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0A09872-845A-144A-B6E6-5BE32F03C25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a:solidFill>
                  <a:srgbClr val="EA5E29"/>
                </a:solidFill>
              </a:defRPr>
            </a:lvl1pPr>
          </a:lstStyle>
          <a:p>
            <a:r>
              <a:rPr lang="en-US"/>
              <a:t>Set Title Font Between 35-55pt</a:t>
            </a:r>
          </a:p>
        </p:txBody>
      </p:sp>
    </p:spTree>
    <p:extLst>
      <p:ext uri="{BB962C8B-B14F-4D97-AF65-F5344CB8AC3E}">
        <p14:creationId xmlns:p14="http://schemas.microsoft.com/office/powerpoint/2010/main" val="2538585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741D57-1803-3F44-9759-DE79FD093806}"/>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13CA1E7-3D9B-884F-98FA-9775E26D36D8}"/>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6724477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84585C-4DEB-4C41-8261-66D6C195C528}"/>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A33B9628-2A63-2043-9A11-CAEC1F373932}"/>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839788" y="457200"/>
            <a:ext cx="3932237" cy="1600200"/>
          </a:xfrm>
        </p:spPr>
        <p:txBody>
          <a:bodyPr anchor="b">
            <a:noAutofit/>
          </a:bodyPr>
          <a:lstStyle>
            <a:lvl1pPr>
              <a:defRPr sz="3200">
                <a:solidFill>
                  <a:srgbClr val="EA5E29"/>
                </a:solidFill>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5183188" y="457201"/>
            <a:ext cx="6172200" cy="4572000"/>
          </a:xfrm>
        </p:spPr>
        <p:txBody>
          <a:bodyPr>
            <a:noAutofit/>
          </a:bodyPr>
          <a:lstStyle>
            <a:lvl1pPr>
              <a:lnSpc>
                <a:spcPct val="100000"/>
              </a:lnSpc>
              <a:defRPr sz="2000"/>
            </a:lvl1pPr>
            <a:lvl2pPr>
              <a:lnSpc>
                <a:spcPct val="100000"/>
              </a:lnSpc>
              <a:defRPr sz="2000"/>
            </a:lvl2pPr>
            <a:lvl3pPr>
              <a:lnSpc>
                <a:spcPct val="100000"/>
              </a:lnSpc>
              <a:defRPr sz="2000"/>
            </a:lvl3pPr>
            <a:lvl4pPr>
              <a:defRPr sz="2000"/>
            </a:lvl4pPr>
            <a:lvl5pPr>
              <a:defRPr sz="2000"/>
            </a:lvl5pPr>
            <a:lvl6pPr>
              <a:defRPr sz="2000"/>
            </a:lvl6pPr>
            <a:lvl7pPr>
              <a:defRPr sz="2000"/>
            </a:lvl7pPr>
            <a:lvl8pPr>
              <a:defRPr sz="2000"/>
            </a:lvl8pPr>
            <a:lvl9pPr>
              <a:defRPr sz="20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3138441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2AF2C0-30DB-EF4A-A199-B7E1C120AF7A}"/>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52322D32-9A4A-9947-8748-DC302AA9A41B}"/>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839788" y="457200"/>
            <a:ext cx="3932237" cy="1600200"/>
          </a:xfrm>
        </p:spPr>
        <p:txBody>
          <a:bodyPr anchor="b">
            <a:noAutofit/>
          </a:bodyPr>
          <a:lstStyle>
            <a:lvl1pPr>
              <a:defRPr sz="3200">
                <a:solidFill>
                  <a:srgbClr val="EA5E29"/>
                </a:solidFill>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5183188" y="457201"/>
            <a:ext cx="61722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2324937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563231"/>
          </a:xfrm>
        </p:spPr>
        <p:txBody>
          <a:bodyPr vert="horz" wrap="square" lIns="91440" tIns="45720" rIns="91440" bIns="45720" rtlCol="0" anchor="t" anchorCtr="0">
            <a:spAutoFit/>
          </a:bodyPr>
          <a:lstStyle>
            <a:lvl1pPr>
              <a:defRPr lang="en-US" dirty="0"/>
            </a:lvl1pPr>
          </a:lstStyle>
          <a:p>
            <a:pPr lvl="0"/>
            <a:r>
              <a:rPr lang="en-US"/>
              <a:t>Slide Title Here</a:t>
            </a:r>
          </a:p>
        </p:txBody>
      </p:sp>
      <p:sp>
        <p:nvSpPr>
          <p:cNvPr id="3" name="Content Placeholder 2"/>
          <p:cNvSpPr>
            <a:spLocks noGrp="1"/>
          </p:cNvSpPr>
          <p:nvPr>
            <p:ph idx="1" hasCustomPrompt="1"/>
          </p:nvPr>
        </p:nvSpPr>
        <p:spPr>
          <a:xfrm>
            <a:off x="881833" y="156375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Smoking Cessation Leadership Center</a:t>
            </a:r>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a:p>
        </p:txBody>
      </p:sp>
    </p:spTree>
    <p:extLst>
      <p:ext uri="{BB962C8B-B14F-4D97-AF65-F5344CB8AC3E}">
        <p14:creationId xmlns:p14="http://schemas.microsoft.com/office/powerpoint/2010/main" val="417727062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ontent 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1290D5-F3D3-894A-94C4-6DAF93BB2A7A}"/>
              </a:ext>
            </a:extLst>
          </p:cNvPr>
          <p:cNvSpPr txBox="1">
            <a:spLocks noChangeArrowheads="1"/>
          </p:cNvSpPr>
          <p:nvPr/>
        </p:nvSpPr>
        <p:spPr bwMode="auto">
          <a:xfrm>
            <a:off x="8839200" y="6627813"/>
            <a:ext cx="1320800" cy="2301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900">
                <a:solidFill>
                  <a:schemeClr val="accent1"/>
                </a:solidFill>
              </a:rPr>
              <a:t>© 2020 BHWP</a:t>
            </a:r>
            <a:endParaRPr lang="en-US" altLang="en-US">
              <a:solidFill>
                <a:schemeClr val="accent1"/>
              </a:solidFill>
            </a:endParaRPr>
          </a:p>
        </p:txBody>
      </p:sp>
      <p:pic>
        <p:nvPicPr>
          <p:cNvPr id="6" name="Picture 5" descr="bhwp-logo-one-line.png">
            <a:extLst>
              <a:ext uri="{FF2B5EF4-FFF2-40B4-BE49-F238E27FC236}">
                <a16:creationId xmlns:a16="http://schemas.microsoft.com/office/drawing/2014/main" id="{476AE738-62E6-EE45-8DAC-C4A173BBD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45250"/>
            <a:ext cx="42973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a:xfrm>
            <a:off x="609600" y="274639"/>
            <a:ext cx="7162800" cy="1143000"/>
          </a:xfrm>
          <a:prstGeom prst="rect">
            <a:avLst/>
          </a:prstGeom>
        </p:spPr>
        <p:txBody>
          <a:bodyPr rtlCol="0">
            <a:normAutofit/>
          </a:bodyPr>
          <a:lstStyle/>
          <a:p>
            <a:r>
              <a:rPr lang="en-US"/>
              <a:t>Click to edit Master title style</a:t>
            </a:r>
            <a:endParaRPr lang="en-US" dirty="0"/>
          </a:p>
        </p:txBody>
      </p:sp>
      <p:sp>
        <p:nvSpPr>
          <p:cNvPr id="12" name="Text Placeholder 11"/>
          <p:cNvSpPr>
            <a:spLocks noGrp="1"/>
          </p:cNvSpPr>
          <p:nvPr>
            <p:ph type="body" sz="quarter" idx="12"/>
          </p:nvPr>
        </p:nvSpPr>
        <p:spPr>
          <a:xfrm>
            <a:off x="609600" y="1676400"/>
            <a:ext cx="7162800" cy="4191000"/>
          </a:xfrm>
        </p:spPr>
        <p:txBody>
          <a:bodyPr/>
          <a:lstStyle>
            <a:lvl2pPr>
              <a:defRPr>
                <a:solidFill>
                  <a:schemeClr val="accent3">
                    <a:lumMod val="75000"/>
                  </a:schemeClr>
                </a:solidFill>
              </a:defRPr>
            </a:lvl2pPr>
            <a:lvl3pPr>
              <a:defRPr>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564764FA-3238-2541-8CA5-F49DE8A09C12}"/>
              </a:ext>
            </a:extLst>
          </p:cNvPr>
          <p:cNvSpPr/>
          <p:nvPr userDrawn="1"/>
        </p:nvSpPr>
        <p:spPr>
          <a:xfrm>
            <a:off x="8345487" y="0"/>
            <a:ext cx="201613"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12" descr="A picture containing outdoor, mountain, water, flower&#10;&#10;Description automatically generated">
            <a:extLst>
              <a:ext uri="{FF2B5EF4-FFF2-40B4-BE49-F238E27FC236}">
                <a16:creationId xmlns:a16="http://schemas.microsoft.com/office/drawing/2014/main" id="{588503DC-1431-DD47-9361-C9294D133D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47100" y="0"/>
            <a:ext cx="3644900" cy="6858000"/>
          </a:xfrm>
          <a:prstGeom prst="rect">
            <a:avLst/>
          </a:prstGeom>
        </p:spPr>
      </p:pic>
      <p:sp>
        <p:nvSpPr>
          <p:cNvPr id="8" name="Rectangle 7">
            <a:extLst>
              <a:ext uri="{FF2B5EF4-FFF2-40B4-BE49-F238E27FC236}">
                <a16:creationId xmlns:a16="http://schemas.microsoft.com/office/drawing/2014/main" id="{C18F465F-7053-2746-842A-1A12A4160086}"/>
              </a:ext>
            </a:extLst>
          </p:cNvPr>
          <p:cNvSpPr/>
          <p:nvPr userDrawn="1"/>
        </p:nvSpPr>
        <p:spPr>
          <a:xfrm>
            <a:off x="7641630" y="6512397"/>
            <a:ext cx="603050" cy="230832"/>
          </a:xfrm>
          <a:prstGeom prst="rect">
            <a:avLst/>
          </a:prstGeom>
        </p:spPr>
        <p:txBody>
          <a:bodyPr wrap="none">
            <a:spAutoFit/>
          </a:bodyPr>
          <a:lstStyle/>
          <a:p>
            <a:pPr algn="r"/>
            <a:r>
              <a:rPr lang="en-US" sz="900" dirty="0">
                <a:solidFill>
                  <a:schemeClr val="accent3"/>
                </a:solidFill>
              </a:rPr>
              <a:t>© BHWP</a:t>
            </a:r>
          </a:p>
        </p:txBody>
      </p:sp>
    </p:spTree>
    <p:extLst>
      <p:ext uri="{BB962C8B-B14F-4D97-AF65-F5344CB8AC3E}">
        <p14:creationId xmlns:p14="http://schemas.microsoft.com/office/powerpoint/2010/main" val="112171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
        <p:nvSpPr>
          <p:cNvPr id="13" name="Title 1"/>
          <p:cNvSpPr>
            <a:spLocks noGrp="1"/>
          </p:cNvSpPr>
          <p:nvPr>
            <p:ph type="title"/>
          </p:nvPr>
        </p:nvSpPr>
        <p:spPr>
          <a:xfrm>
            <a:off x="609600" y="274638"/>
            <a:ext cx="10972800" cy="1143000"/>
          </a:xfrm>
        </p:spPr>
        <p:txBody>
          <a:bodyPr>
            <a:normAutofit/>
          </a:bodyPr>
          <a:lstStyle>
            <a:lvl1pPr>
              <a:defRPr sz="4000"/>
            </a:lvl1pPr>
          </a:lstStyle>
          <a:p>
            <a:r>
              <a:rPr lang="en-US"/>
              <a:t>Click to edit Master title style</a:t>
            </a:r>
            <a:endParaRPr lang="en-US" dirty="0"/>
          </a:p>
        </p:txBody>
      </p:sp>
      <p:sp>
        <p:nvSpPr>
          <p:cNvPr id="6" name="Rectangle 5"/>
          <p:cNvSpPr/>
          <p:nvPr userDrawn="1"/>
        </p:nvSpPr>
        <p:spPr>
          <a:xfrm>
            <a:off x="11414191" y="6508996"/>
            <a:ext cx="603050" cy="230832"/>
          </a:xfrm>
          <a:prstGeom prst="rect">
            <a:avLst/>
          </a:prstGeom>
        </p:spPr>
        <p:txBody>
          <a:bodyPr wrap="none">
            <a:spAutoFit/>
          </a:bodyPr>
          <a:lstStyle/>
          <a:p>
            <a:pPr algn="r"/>
            <a:r>
              <a:rPr lang="en-US" sz="900" dirty="0">
                <a:solidFill>
                  <a:schemeClr val="accent3"/>
                </a:solidFill>
              </a:rPr>
              <a:t>© BHWP</a:t>
            </a:r>
          </a:p>
        </p:txBody>
      </p:sp>
      <p:pic>
        <p:nvPicPr>
          <p:cNvPr id="7" name="Picture 6">
            <a:extLst>
              <a:ext uri="{FF2B5EF4-FFF2-40B4-BE49-F238E27FC236}">
                <a16:creationId xmlns:a16="http://schemas.microsoft.com/office/drawing/2014/main" id="{ECA0B188-A55D-6544-8A4B-E5841B2A0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488" y="6404295"/>
            <a:ext cx="4114800" cy="377505"/>
          </a:xfrm>
          <a:prstGeom prst="rect">
            <a:avLst/>
          </a:prstGeom>
        </p:spPr>
      </p:pic>
    </p:spTree>
    <p:extLst>
      <p:ext uri="{BB962C8B-B14F-4D97-AF65-F5344CB8AC3E}">
        <p14:creationId xmlns:p14="http://schemas.microsoft.com/office/powerpoint/2010/main" val="246429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6085FB-CEA1-4946-8176-FDF902F1AC2A}"/>
              </a:ext>
            </a:extLst>
          </p:cNvPr>
          <p:cNvSpPr txBox="1">
            <a:spLocks noChangeArrowheads="1"/>
          </p:cNvSpPr>
          <p:nvPr/>
        </p:nvSpPr>
        <p:spPr bwMode="auto">
          <a:xfrm>
            <a:off x="10769600" y="6627813"/>
            <a:ext cx="1320800" cy="2301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900" dirty="0">
                <a:solidFill>
                  <a:schemeClr val="accent1"/>
                </a:solidFill>
              </a:rPr>
              <a:t>© BHWP</a:t>
            </a:r>
            <a:endParaRPr lang="en-US" altLang="en-US" dirty="0">
              <a:solidFill>
                <a:schemeClr val="accent1"/>
              </a:solidFill>
            </a:endParaRPr>
          </a:p>
        </p:txBody>
      </p:sp>
      <p:sp>
        <p:nvSpPr>
          <p:cNvPr id="2" name="Title 1"/>
          <p:cNvSpPr>
            <a:spLocks noGrp="1"/>
          </p:cNvSpPr>
          <p:nvPr>
            <p:ph type="ctrTitle"/>
          </p:nvPr>
        </p:nvSpPr>
        <p:spPr>
          <a:xfrm>
            <a:off x="4343400" y="2130428"/>
            <a:ext cx="7391400" cy="1470025"/>
          </a:xfrm>
        </p:spPr>
        <p:txBody>
          <a:bodyPr/>
          <a:lstStyle>
            <a:lvl1pPr>
              <a:defRPr baseline="0"/>
            </a:lvl1pPr>
          </a:lstStyle>
          <a:p>
            <a:r>
              <a:rPr lang="en-US"/>
              <a:t>Click to edit Master title style</a:t>
            </a:r>
            <a:endParaRPr lang="en-US" dirty="0"/>
          </a:p>
        </p:txBody>
      </p:sp>
      <p:sp>
        <p:nvSpPr>
          <p:cNvPr id="3" name="Subtitle 2"/>
          <p:cNvSpPr>
            <a:spLocks noGrp="1"/>
          </p:cNvSpPr>
          <p:nvPr>
            <p:ph type="subTitle" idx="1"/>
          </p:nvPr>
        </p:nvSpPr>
        <p:spPr>
          <a:xfrm>
            <a:off x="4495800" y="3810000"/>
            <a:ext cx="7010400" cy="1752600"/>
          </a:xfrm>
        </p:spPr>
        <p:txBody>
          <a:bodyPr/>
          <a:lstStyle>
            <a:lvl1pPr marL="0" indent="0" algn="ctr">
              <a:buNone/>
              <a:defRPr>
                <a:solidFill>
                  <a:schemeClr val="accent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10" name="Picture 9" descr="A body of water with a mountain in the background&#10;&#10;Description automatically generated">
            <a:extLst>
              <a:ext uri="{FF2B5EF4-FFF2-40B4-BE49-F238E27FC236}">
                <a16:creationId xmlns:a16="http://schemas.microsoft.com/office/drawing/2014/main" id="{FAEE8661-99DA-BD45-8A79-522D233F0A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797300" cy="6858000"/>
          </a:xfrm>
          <a:prstGeom prst="rect">
            <a:avLst/>
          </a:prstGeom>
        </p:spPr>
      </p:pic>
      <p:sp>
        <p:nvSpPr>
          <p:cNvPr id="5" name="Rectangle 4">
            <a:extLst>
              <a:ext uri="{FF2B5EF4-FFF2-40B4-BE49-F238E27FC236}">
                <a16:creationId xmlns:a16="http://schemas.microsoft.com/office/drawing/2014/main" id="{FEC9B14D-EA00-2646-ACEB-CAE7EB525ADA}"/>
              </a:ext>
            </a:extLst>
          </p:cNvPr>
          <p:cNvSpPr/>
          <p:nvPr/>
        </p:nvSpPr>
        <p:spPr>
          <a:xfrm rot="16200000">
            <a:off x="5753100" y="-5753100"/>
            <a:ext cx="6858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a:p>
        </p:txBody>
      </p:sp>
    </p:spTree>
    <p:extLst>
      <p:ext uri="{BB962C8B-B14F-4D97-AF65-F5344CB8AC3E}">
        <p14:creationId xmlns:p14="http://schemas.microsoft.com/office/powerpoint/2010/main" val="150886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ontent 2">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042400" cy="1143000"/>
          </a:xfrm>
        </p:spPr>
        <p:txBody>
          <a:body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59952" y="0"/>
            <a:ext cx="1828800" cy="6858000"/>
          </a:xfrm>
          <a:prstGeom prst="rect">
            <a:avLst/>
          </a:prstGeom>
        </p:spPr>
      </p:pic>
      <p:sp>
        <p:nvSpPr>
          <p:cNvPr id="8" name="Text Placeholder 2"/>
          <p:cNvSpPr>
            <a:spLocks noGrp="1"/>
          </p:cNvSpPr>
          <p:nvPr>
            <p:ph idx="1"/>
          </p:nvPr>
        </p:nvSpPr>
        <p:spPr>
          <a:xfrm>
            <a:off x="609600" y="1600200"/>
            <a:ext cx="9042400" cy="4724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9" name="Rectangle 8"/>
          <p:cNvSpPr/>
          <p:nvPr userDrawn="1"/>
        </p:nvSpPr>
        <p:spPr>
          <a:xfrm>
            <a:off x="9227310" y="6553200"/>
            <a:ext cx="859531" cy="230832"/>
          </a:xfrm>
          <a:prstGeom prst="rect">
            <a:avLst/>
          </a:prstGeom>
        </p:spPr>
        <p:txBody>
          <a:bodyPr wrap="none">
            <a:spAutoFit/>
          </a:bodyPr>
          <a:lstStyle/>
          <a:p>
            <a:pPr algn="r"/>
            <a:r>
              <a:rPr lang="en-US" sz="900" dirty="0">
                <a:solidFill>
                  <a:schemeClr val="accent3"/>
                </a:solidFill>
              </a:rPr>
              <a:t>© 2022 BHWP</a:t>
            </a:r>
          </a:p>
        </p:txBody>
      </p:sp>
      <p:pic>
        <p:nvPicPr>
          <p:cNvPr id="4" name="Picture 3">
            <a:extLst>
              <a:ext uri="{FF2B5EF4-FFF2-40B4-BE49-F238E27FC236}">
                <a16:creationId xmlns:a16="http://schemas.microsoft.com/office/drawing/2014/main" id="{949B9A00-D157-7743-AC8A-D0F34E1E16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3488" y="6404295"/>
            <a:ext cx="4114800" cy="377505"/>
          </a:xfrm>
          <a:prstGeom prst="rect">
            <a:avLst/>
          </a:prstGeom>
        </p:spPr>
      </p:pic>
      <p:sp>
        <p:nvSpPr>
          <p:cNvPr id="10" name="Rectangle 9">
            <a:extLst>
              <a:ext uri="{FF2B5EF4-FFF2-40B4-BE49-F238E27FC236}">
                <a16:creationId xmlns:a16="http://schemas.microsoft.com/office/drawing/2014/main" id="{9397E6FB-B840-FD41-AB44-D46F68C6C15B}"/>
              </a:ext>
            </a:extLst>
          </p:cNvPr>
          <p:cNvSpPr/>
          <p:nvPr userDrawn="1"/>
        </p:nvSpPr>
        <p:spPr>
          <a:xfrm>
            <a:off x="10161051" y="0"/>
            <a:ext cx="201613" cy="6858000"/>
          </a:xfrm>
          <a:prstGeom prst="rect">
            <a:avLst/>
          </a:prstGeom>
          <a:solidFill>
            <a:srgbClr val="A1BD6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9592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8FD6AE-95F9-2843-9670-091142A8C28F}"/>
              </a:ext>
            </a:extLst>
          </p:cNvPr>
          <p:cNvPicPr>
            <a:picLocks noChangeAspect="1"/>
          </p:cNvPicPr>
          <p:nvPr userDrawn="1"/>
        </p:nvPicPr>
        <p:blipFill>
          <a:blip r:embed="rId2"/>
          <a:srcRect/>
          <a:stretch/>
        </p:blipFill>
        <p:spPr>
          <a:xfrm>
            <a:off x="0" y="7315"/>
            <a:ext cx="12192000" cy="6858000"/>
          </a:xfrm>
          <a:prstGeom prst="rect">
            <a:avLst/>
          </a:prstGeom>
        </p:spPr>
      </p:pic>
      <p:sp>
        <p:nvSpPr>
          <p:cNvPr id="2" name="Title 1"/>
          <p:cNvSpPr>
            <a:spLocks noGrp="1"/>
          </p:cNvSpPr>
          <p:nvPr>
            <p:ph type="ctrTitle" hasCustomPrompt="1"/>
          </p:nvPr>
        </p:nvSpPr>
        <p:spPr>
          <a:xfrm>
            <a:off x="914400" y="3459992"/>
            <a:ext cx="10363200" cy="1685235"/>
          </a:xfrm>
        </p:spPr>
        <p:txBody>
          <a:bodyPr wrap="square" anchor="t" anchorCtr="0">
            <a:noAutofit/>
          </a:bodyPr>
          <a:lstStyle>
            <a:lvl1pPr algn="ctr">
              <a:defRPr sz="6000" b="0" i="0">
                <a:solidFill>
                  <a:srgbClr val="EA5E29"/>
                </a:solidFill>
                <a:latin typeface="Calibri Light" panose="020F0302020204030204" pitchFamily="34" charset="0"/>
                <a:cs typeface="Calibri Light" panose="020F0302020204030204" pitchFamily="34" charset="0"/>
              </a:defRPr>
            </a:lvl1pPr>
          </a:lstStyle>
          <a:p>
            <a:r>
              <a:rPr lang="en-US" dirty="0"/>
              <a:t>Set Title Slide Font Between 40-65pt</a:t>
            </a:r>
          </a:p>
        </p:txBody>
      </p:sp>
      <p:sp>
        <p:nvSpPr>
          <p:cNvPr id="3" name="Subtitle 2"/>
          <p:cNvSpPr>
            <a:spLocks noGrp="1"/>
          </p:cNvSpPr>
          <p:nvPr>
            <p:ph type="subTitle" idx="1" hasCustomPrompt="1"/>
          </p:nvPr>
        </p:nvSpPr>
        <p:spPr>
          <a:xfrm>
            <a:off x="914400" y="5237302"/>
            <a:ext cx="10363200" cy="1248258"/>
          </a:xfrm>
        </p:spPr>
        <p:txBody>
          <a:bodyPr>
            <a:noAutofit/>
          </a:bodyPr>
          <a:lstStyle>
            <a:lvl1pPr marL="0" indent="0" algn="ctr">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Set subtitle font between 24-35pt. If titles cannot fit within these ranges, copy edits may be necessary.</a:t>
            </a:r>
          </a:p>
        </p:txBody>
      </p:sp>
      <p:sp>
        <p:nvSpPr>
          <p:cNvPr id="6" name="Slide Number Placeholder 5"/>
          <p:cNvSpPr>
            <a:spLocks noGrp="1"/>
          </p:cNvSpPr>
          <p:nvPr>
            <p:ph type="sldNum" sz="quarter" idx="12"/>
          </p:nvPr>
        </p:nvSpPr>
        <p:spPr>
          <a:xfrm>
            <a:off x="9448800" y="6485561"/>
            <a:ext cx="2743200" cy="365125"/>
          </a:xfrm>
        </p:spPr>
        <p:txBody>
          <a:bodyPr/>
          <a:lstStyle/>
          <a:p>
            <a:fld id="{0E5DFA69-656B-6C42-BCA9-A7EFA50B4608}" type="slidenum">
              <a:rPr lang="en-US" smtClean="0"/>
              <a:t>‹#›</a:t>
            </a:fld>
            <a:endParaRPr lang="en-US" dirty="0"/>
          </a:p>
        </p:txBody>
      </p:sp>
    </p:spTree>
    <p:extLst>
      <p:ext uri="{BB962C8B-B14F-4D97-AF65-F5344CB8AC3E}">
        <p14:creationId xmlns:p14="http://schemas.microsoft.com/office/powerpoint/2010/main" val="3853727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825D92-9776-C74E-83EF-1F8D0A6E5FD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702365" y="365127"/>
            <a:ext cx="10787268" cy="1325563"/>
          </a:xfrm>
        </p:spPr>
        <p:txBody>
          <a:bodyPr>
            <a:noAutofit/>
          </a:bodyPr>
          <a:lstStyle>
            <a:lvl1pPr>
              <a:lnSpc>
                <a:spcPct val="100000"/>
              </a:lnSpc>
              <a:defRPr>
                <a:solidFill>
                  <a:srgbClr val="EA5E29"/>
                </a:solidFill>
                <a:latin typeface="+mj-lt"/>
              </a:defRPr>
            </a:lvl1pPr>
          </a:lstStyle>
          <a:p>
            <a:r>
              <a:rPr lang="en-US" dirty="0"/>
              <a:t>Set Title Font Between 35-55pt</a:t>
            </a:r>
          </a:p>
        </p:txBody>
      </p:sp>
      <p:sp>
        <p:nvSpPr>
          <p:cNvPr id="3" name="Content Placeholder 2"/>
          <p:cNvSpPr>
            <a:spLocks noGrp="1"/>
          </p:cNvSpPr>
          <p:nvPr>
            <p:ph idx="1" hasCustomPrompt="1"/>
          </p:nvPr>
        </p:nvSpPr>
        <p:spPr>
          <a:xfrm>
            <a:off x="702366" y="1825625"/>
            <a:ext cx="10787269" cy="4197488"/>
          </a:xfrm>
        </p:spPr>
        <p:txBody>
          <a:bodyPr>
            <a:noAutofit/>
          </a:bodyPr>
          <a:lstStyle>
            <a:lvl1pPr>
              <a:lnSpc>
                <a:spcPct val="100000"/>
              </a:lnSpc>
              <a:defRPr sz="2200" b="0" i="0">
                <a:latin typeface="Calibri Light" panose="020F0302020204030204" pitchFamily="34" charset="0"/>
                <a:cs typeface="Calibri Light" panose="020F0302020204030204" pitchFamily="34" charset="0"/>
              </a:defRPr>
            </a:lvl1pPr>
            <a:lvl2pPr>
              <a:lnSpc>
                <a:spcPct val="100000"/>
              </a:lnSpc>
              <a:defRPr sz="2200" b="0" i="0">
                <a:latin typeface="Calibri Light" panose="020F0302020204030204" pitchFamily="34" charset="0"/>
                <a:cs typeface="Calibri Light" panose="020F0302020204030204" pitchFamily="34" charset="0"/>
              </a:defRPr>
            </a:lvl2pPr>
            <a:lvl3pPr>
              <a:lnSpc>
                <a:spcPct val="100000"/>
              </a:lnSpc>
              <a:defRPr sz="2200" b="0" i="0">
                <a:latin typeface="Calibri Light" panose="020F0302020204030204" pitchFamily="34" charset="0"/>
                <a:cs typeface="Calibri Light" panose="020F0302020204030204" pitchFamily="34" charset="0"/>
              </a:defRPr>
            </a:lvl3pPr>
            <a:lvl4pPr>
              <a:lnSpc>
                <a:spcPct val="100000"/>
              </a:lnSpc>
              <a:defRPr sz="2200" b="0" i="0">
                <a:latin typeface="Calibri Light" panose="020F0302020204030204" pitchFamily="34" charset="0"/>
                <a:cs typeface="Calibri Light" panose="020F0302020204030204" pitchFamily="34" charset="0"/>
              </a:defRPr>
            </a:lvl4pPr>
            <a:lvl5pPr>
              <a:lnSpc>
                <a:spcPct val="100000"/>
              </a:lnSpc>
              <a:defRPr sz="2200" b="0" i="0">
                <a:latin typeface="Calibri Light" panose="020F0302020204030204" pitchFamily="34" charset="0"/>
                <a:cs typeface="Calibri Light" panose="020F0302020204030204" pitchFamily="34" charset="0"/>
              </a:defRPr>
            </a:lvl5pPr>
          </a:lstStyle>
          <a:p>
            <a:pPr lvl="0"/>
            <a:r>
              <a:rPr lang="en-US" dirty="0"/>
              <a:t>Set body text font between 18-22pt. If body text cannot fit within these ranges, push text to second slide or copy edits may be necessary.</a:t>
            </a:r>
          </a:p>
        </p:txBody>
      </p:sp>
      <p:sp>
        <p:nvSpPr>
          <p:cNvPr id="6" name="Slide Number Placeholder 5"/>
          <p:cNvSpPr>
            <a:spLocks noGrp="1"/>
          </p:cNvSpPr>
          <p:nvPr>
            <p:ph type="sldNum" sz="quarter" idx="12"/>
          </p:nvPr>
        </p:nvSpPr>
        <p:spPr>
          <a:xfrm>
            <a:off x="9167192" y="6557202"/>
            <a:ext cx="3024809" cy="300798"/>
          </a:xfrm>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30816155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65A892-5E35-FD45-8F99-4777B996129A}"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966985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65A892-5E35-FD45-8F99-4777B996129A}"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3155026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65A892-5E35-FD45-8F99-4777B996129A}" type="datetimeFigureOut">
              <a:rPr lang="en-US" smtClean="0"/>
              <a:t>2/24/2022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3499348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65A892-5E35-FD45-8F99-4777B996129A}" type="datetimeFigureOut">
              <a:rPr lang="en-US" smtClean="0"/>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743872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5A892-5E35-FD45-8F99-4777B996129A}" type="datetimeFigureOut">
              <a:rPr lang="en-US" smtClean="0"/>
              <a:t>2/24/2022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4087245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65A892-5E35-FD45-8F99-4777B996129A}"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8711521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65A892-5E35-FD45-8F99-4777B996129A}"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4130560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6085FB-CEA1-4946-8176-FDF902F1AC2A}"/>
              </a:ext>
            </a:extLst>
          </p:cNvPr>
          <p:cNvSpPr txBox="1">
            <a:spLocks noChangeArrowheads="1"/>
          </p:cNvSpPr>
          <p:nvPr/>
        </p:nvSpPr>
        <p:spPr bwMode="auto">
          <a:xfrm>
            <a:off x="10769600" y="6627813"/>
            <a:ext cx="1320800" cy="2301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900" dirty="0">
                <a:solidFill>
                  <a:schemeClr val="accent1"/>
                </a:solidFill>
              </a:rPr>
              <a:t>© BHWP</a:t>
            </a:r>
            <a:endParaRPr lang="en-US" altLang="en-US" dirty="0">
              <a:solidFill>
                <a:schemeClr val="accent1"/>
              </a:solidFill>
            </a:endParaRPr>
          </a:p>
        </p:txBody>
      </p:sp>
      <p:sp>
        <p:nvSpPr>
          <p:cNvPr id="2" name="Title 1"/>
          <p:cNvSpPr>
            <a:spLocks noGrp="1"/>
          </p:cNvSpPr>
          <p:nvPr>
            <p:ph type="ctrTitle"/>
          </p:nvPr>
        </p:nvSpPr>
        <p:spPr>
          <a:xfrm>
            <a:off x="4343400" y="2130428"/>
            <a:ext cx="7391400" cy="1470025"/>
          </a:xfrm>
        </p:spPr>
        <p:txBody>
          <a:bodyPr/>
          <a:lstStyle>
            <a:lvl1pPr>
              <a:defRPr baseline="0"/>
            </a:lvl1pPr>
          </a:lstStyle>
          <a:p>
            <a:r>
              <a:rPr lang="en-US"/>
              <a:t>Click to edit Master title style</a:t>
            </a:r>
            <a:endParaRPr lang="en-US" dirty="0"/>
          </a:p>
        </p:txBody>
      </p:sp>
      <p:sp>
        <p:nvSpPr>
          <p:cNvPr id="3" name="Subtitle 2"/>
          <p:cNvSpPr>
            <a:spLocks noGrp="1"/>
          </p:cNvSpPr>
          <p:nvPr>
            <p:ph type="subTitle" idx="1"/>
          </p:nvPr>
        </p:nvSpPr>
        <p:spPr>
          <a:xfrm>
            <a:off x="4495800" y="3810000"/>
            <a:ext cx="7010400" cy="1752600"/>
          </a:xfrm>
        </p:spPr>
        <p:txBody>
          <a:bodyPr/>
          <a:lstStyle>
            <a:lvl1pPr marL="0" indent="0" algn="ctr">
              <a:buNone/>
              <a:defRPr>
                <a:solidFill>
                  <a:schemeClr val="accent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10" name="Picture 9" descr="A body of water with a mountain in the background&#10;&#10;Description automatically generated">
            <a:extLst>
              <a:ext uri="{FF2B5EF4-FFF2-40B4-BE49-F238E27FC236}">
                <a16:creationId xmlns:a16="http://schemas.microsoft.com/office/drawing/2014/main" id="{FAEE8661-99DA-BD45-8A79-522D233F0A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797300" cy="6858000"/>
          </a:xfrm>
          <a:prstGeom prst="rect">
            <a:avLst/>
          </a:prstGeom>
        </p:spPr>
      </p:pic>
      <p:sp>
        <p:nvSpPr>
          <p:cNvPr id="7" name="Rectangle 6">
            <a:extLst>
              <a:ext uri="{FF2B5EF4-FFF2-40B4-BE49-F238E27FC236}">
                <a16:creationId xmlns:a16="http://schemas.microsoft.com/office/drawing/2014/main" id="{425ADFD4-F1DE-7F4D-AAC1-EA417FCF8636}"/>
              </a:ext>
            </a:extLst>
          </p:cNvPr>
          <p:cNvSpPr/>
          <p:nvPr userDrawn="1"/>
        </p:nvSpPr>
        <p:spPr>
          <a:xfrm>
            <a:off x="0" y="-9524"/>
            <a:ext cx="12191999" cy="695324"/>
          </a:xfrm>
          <a:prstGeom prst="rect">
            <a:avLst/>
          </a:prstGeom>
          <a:solidFill>
            <a:srgbClr val="A1BD6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8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65A892-5E35-FD45-8F99-4777B996129A}"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3240027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65A892-5E35-FD45-8F99-4777B996129A}"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839152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5"/>
        <p:cNvGrpSpPr/>
        <p:nvPr/>
      </p:nvGrpSpPr>
      <p:grpSpPr>
        <a:xfrm>
          <a:off x="0" y="0"/>
          <a:ext cx="0" cy="0"/>
          <a:chOff x="0" y="0"/>
          <a:chExt cx="0" cy="0"/>
        </a:xfrm>
      </p:grpSpPr>
      <p:sp>
        <p:nvSpPr>
          <p:cNvPr id="4" name="Shape 16"/>
          <p:cNvSpPr/>
          <p:nvPr/>
        </p:nvSpPr>
        <p:spPr>
          <a:xfrm rot="10800000" flipH="1">
            <a:off x="-464242" y="-4700"/>
            <a:ext cx="2298025" cy="6862700"/>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lstStyle/>
          <a:p>
            <a:pPr eaLnBrk="1" fontAlgn="auto" hangingPunct="1">
              <a:spcBef>
                <a:spcPts val="0"/>
              </a:spcBef>
              <a:spcAft>
                <a:spcPts val="0"/>
              </a:spcAft>
              <a:defRPr/>
            </a:pPr>
            <a:endParaRPr sz="1800" kern="0">
              <a:latin typeface="Arial"/>
              <a:ea typeface="Arial"/>
              <a:cs typeface="Arial"/>
              <a:sym typeface="Arial"/>
            </a:endParaRPr>
          </a:p>
        </p:txBody>
      </p:sp>
      <p:sp>
        <p:nvSpPr>
          <p:cNvPr id="5" name="Shape 18"/>
          <p:cNvSpPr/>
          <p:nvPr/>
        </p:nvSpPr>
        <p:spPr>
          <a:xfrm rot="10800000" flipH="1">
            <a:off x="-1491537" y="-4700"/>
            <a:ext cx="4134200" cy="6862700"/>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lstStyle/>
          <a:p>
            <a:pPr eaLnBrk="1" fontAlgn="auto" hangingPunct="1">
              <a:spcBef>
                <a:spcPts val="0"/>
              </a:spcBef>
              <a:spcAft>
                <a:spcPts val="0"/>
              </a:spcAft>
              <a:defRPr/>
            </a:pPr>
            <a:endParaRPr sz="1800" kern="0">
              <a:latin typeface="Arial"/>
              <a:ea typeface="Arial"/>
              <a:cs typeface="Arial"/>
              <a:sym typeface="Arial"/>
            </a:endParaRPr>
          </a:p>
        </p:txBody>
      </p:sp>
      <p:sp>
        <p:nvSpPr>
          <p:cNvPr id="6" name="Shape 19"/>
          <p:cNvSpPr>
            <a:spLocks/>
          </p:cNvSpPr>
          <p:nvPr/>
        </p:nvSpPr>
        <p:spPr bwMode="auto">
          <a:xfrm rot="10800000">
            <a:off x="10784418" y="-6350"/>
            <a:ext cx="1468967" cy="6864350"/>
          </a:xfrm>
          <a:custGeom>
            <a:avLst/>
            <a:gdLst>
              <a:gd name="T0" fmla="*/ 0 w 1100668"/>
              <a:gd name="T1" fmla="*/ 10687 h 6916846"/>
              <a:gd name="T2" fmla="*/ 967819 w 1100668"/>
              <a:gd name="T3" fmla="*/ 0 h 6916846"/>
              <a:gd name="T4" fmla="*/ 1113418 w 1100668"/>
              <a:gd name="T5" fmla="*/ 6312536 h 6916846"/>
              <a:gd name="T6" fmla="*/ 0 w 1100668"/>
              <a:gd name="T7" fmla="*/ 6312536 h 6916846"/>
              <a:gd name="T8" fmla="*/ 0 w 1100668"/>
              <a:gd name="T9" fmla="*/ 10687 h 6916846"/>
              <a:gd name="T10" fmla="*/ 0 60000 65536"/>
              <a:gd name="T11" fmla="*/ 0 60000 65536"/>
              <a:gd name="T12" fmla="*/ 0 60000 65536"/>
              <a:gd name="T13" fmla="*/ 0 60000 65536"/>
              <a:gd name="T14" fmla="*/ 0 60000 65536"/>
              <a:gd name="T15" fmla="*/ 0 w 1100668"/>
              <a:gd name="T16" fmla="*/ 0 h 6916846"/>
              <a:gd name="T17" fmla="*/ 1100668 w 1100668"/>
              <a:gd name="T18" fmla="*/ 6916846 h 6916846"/>
            </a:gdLst>
            <a:ahLst/>
            <a:cxnLst>
              <a:cxn ang="T10">
                <a:pos x="T0" y="T1"/>
              </a:cxn>
              <a:cxn ang="T11">
                <a:pos x="T2" y="T3"/>
              </a:cxn>
              <a:cxn ang="T12">
                <a:pos x="T4" y="T5"/>
              </a:cxn>
              <a:cxn ang="T13">
                <a:pos x="T6" y="T7"/>
              </a:cxn>
              <a:cxn ang="T14">
                <a:pos x="T8" y="T9"/>
              </a:cxn>
            </a:cxnLst>
            <a:rect l="T15" t="T16" r="T17" b="T18"/>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rotWithShape="0">
            <a:gsLst>
              <a:gs pos="0">
                <a:srgbClr val="003171"/>
              </a:gs>
              <a:gs pos="100000">
                <a:srgbClr val="65A8FF"/>
              </a:gs>
            </a:gsLst>
            <a:lin ang="5700000"/>
          </a:gradFill>
          <a:ln w="9525">
            <a:noFill/>
            <a:round/>
            <a:headEnd/>
            <a:tailEnd/>
          </a:ln>
        </p:spPr>
        <p:txBody>
          <a:bodyPr lIns="91425" tIns="45700" rIns="91425" bIns="45700" anchor="ctr"/>
          <a:lstStyle/>
          <a:p>
            <a:endParaRPr lang="en-US" sz="1800"/>
          </a:p>
        </p:txBody>
      </p:sp>
      <p:sp>
        <p:nvSpPr>
          <p:cNvPr id="17" name="Shape 17"/>
          <p:cNvSpPr txBox="1">
            <a:spLocks noGrp="1"/>
          </p:cNvSpPr>
          <p:nvPr>
            <p:ph type="body" idx="1"/>
          </p:nvPr>
        </p:nvSpPr>
        <p:spPr>
          <a:xfrm>
            <a:off x="609600" y="1658991"/>
            <a:ext cx="10972800" cy="4840199"/>
          </a:xfrm>
          <a:prstGeom prst="rect">
            <a:avLst/>
          </a:prstGeom>
          <a:noFill/>
          <a:ln>
            <a:noFill/>
          </a:ln>
        </p:spPr>
        <p:txBody>
          <a:bodyPr/>
          <a:lstStyle>
            <a:lvl1pPr marL="342900" indent="-342900" algn="l" rtl="0">
              <a:spcBef>
                <a:spcPts val="0"/>
              </a:spcBef>
              <a:buClr>
                <a:schemeClr val="dk2"/>
              </a:buClr>
              <a:buSzPct val="166666"/>
              <a:buFont typeface="Arial"/>
              <a:buChar char="•"/>
              <a:defRPr sz="3200">
                <a:solidFill>
                  <a:schemeClr val="dk2"/>
                </a:solidFill>
                <a:latin typeface="Trebuchet MS"/>
                <a:ea typeface="Trebuchet MS"/>
                <a:cs typeface="Trebuchet MS"/>
                <a:sym typeface="Trebuchet MS"/>
              </a:defRPr>
            </a:lvl1pPr>
            <a:lvl2pPr marL="742950" indent="-285750" algn="l" rtl="0">
              <a:spcBef>
                <a:spcPts val="560"/>
              </a:spcBef>
              <a:buClr>
                <a:schemeClr val="dk2"/>
              </a:buClr>
              <a:buSzPct val="100000"/>
              <a:buFont typeface="Courier New"/>
              <a:buChar char="o"/>
              <a:defRPr sz="2800">
                <a:solidFill>
                  <a:schemeClr val="dk2"/>
                </a:solidFill>
                <a:latin typeface="Trebuchet MS"/>
                <a:ea typeface="Trebuchet MS"/>
                <a:cs typeface="Trebuchet MS"/>
                <a:sym typeface="Trebuchet MS"/>
              </a:defRPr>
            </a:lvl2pPr>
            <a:lvl3pPr marL="1143000" indent="-228600" algn="l" rtl="0">
              <a:spcBef>
                <a:spcPts val="480"/>
              </a:spcBef>
              <a:buClr>
                <a:schemeClr val="dk2"/>
              </a:buClr>
              <a:buSzPct val="100000"/>
              <a:buFont typeface="Wingdings"/>
              <a:buChar char="§"/>
              <a:defRPr sz="2400">
                <a:solidFill>
                  <a:schemeClr val="dk2"/>
                </a:solidFill>
                <a:latin typeface="Trebuchet MS"/>
                <a:ea typeface="Trebuchet MS"/>
                <a:cs typeface="Trebuchet MS"/>
                <a:sym typeface="Trebuchet MS"/>
              </a:defRPr>
            </a:lvl3pPr>
            <a:lvl4pPr marL="1600200" indent="-228600" algn="l" rtl="0">
              <a:spcBef>
                <a:spcPts val="400"/>
              </a:spcBef>
              <a:buClr>
                <a:schemeClr val="dk2"/>
              </a:buClr>
              <a:buSzPct val="166666"/>
              <a:buFont typeface="Arial"/>
              <a:buChar char="•"/>
              <a:defRPr sz="2000">
                <a:solidFill>
                  <a:schemeClr val="dk2"/>
                </a:solidFill>
                <a:latin typeface="Trebuchet MS"/>
                <a:ea typeface="Trebuchet MS"/>
                <a:cs typeface="Trebuchet MS"/>
                <a:sym typeface="Trebuchet MS"/>
              </a:defRPr>
            </a:lvl4pPr>
            <a:lvl5pPr marL="2057400" indent="-228600" algn="l" rtl="0">
              <a:spcBef>
                <a:spcPts val="400"/>
              </a:spcBef>
              <a:buClr>
                <a:schemeClr val="dk2"/>
              </a:buClr>
              <a:buSzPct val="100000"/>
              <a:buFont typeface="Courier New"/>
              <a:buChar char="o"/>
              <a:defRPr sz="2000">
                <a:solidFill>
                  <a:schemeClr val="dk2"/>
                </a:solidFill>
                <a:latin typeface="Trebuchet MS"/>
                <a:ea typeface="Trebuchet MS"/>
                <a:cs typeface="Trebuchet MS"/>
                <a:sym typeface="Trebuchet MS"/>
              </a:defRPr>
            </a:lvl5pPr>
            <a:lvl6pPr marL="2514600" indent="-228600" algn="l" rtl="0">
              <a:spcBef>
                <a:spcPts val="400"/>
              </a:spcBef>
              <a:buClr>
                <a:schemeClr val="dk2"/>
              </a:buClr>
              <a:buSzPct val="100000"/>
              <a:buFont typeface="Wingdings"/>
              <a:buChar char="§"/>
              <a:defRPr sz="2000">
                <a:solidFill>
                  <a:schemeClr val="dk2"/>
                </a:solidFill>
                <a:latin typeface="Trebuchet MS"/>
                <a:ea typeface="Trebuchet MS"/>
                <a:cs typeface="Trebuchet MS"/>
                <a:sym typeface="Trebuchet MS"/>
              </a:defRPr>
            </a:lvl6pPr>
            <a:lvl7pPr marL="2971800" indent="-228600" algn="l" rtl="0">
              <a:spcBef>
                <a:spcPts val="400"/>
              </a:spcBef>
              <a:buClr>
                <a:schemeClr val="dk2"/>
              </a:buClr>
              <a:buSzPct val="166666"/>
              <a:buFont typeface="Arial"/>
              <a:buChar char="•"/>
              <a:defRPr sz="2000">
                <a:solidFill>
                  <a:schemeClr val="dk2"/>
                </a:solidFill>
                <a:latin typeface="Trebuchet MS"/>
                <a:ea typeface="Trebuchet MS"/>
                <a:cs typeface="Trebuchet MS"/>
                <a:sym typeface="Trebuchet MS"/>
              </a:defRPr>
            </a:lvl7pPr>
            <a:lvl8pPr marL="3429000" indent="-228600" algn="l" rtl="0">
              <a:spcBef>
                <a:spcPts val="400"/>
              </a:spcBef>
              <a:buClr>
                <a:schemeClr val="dk2"/>
              </a:buClr>
              <a:buSzPct val="100000"/>
              <a:buFont typeface="Courier New"/>
              <a:buChar char="o"/>
              <a:defRPr sz="2000" baseline="0">
                <a:solidFill>
                  <a:schemeClr val="dk2"/>
                </a:solidFill>
                <a:latin typeface="Trebuchet MS"/>
                <a:ea typeface="Trebuchet MS"/>
                <a:cs typeface="Trebuchet MS"/>
                <a:sym typeface="Trebuchet MS"/>
              </a:defRPr>
            </a:lvl8pPr>
            <a:lvl9pPr marL="3886200" indent="-228600" algn="l" rtl="0">
              <a:spcBef>
                <a:spcPts val="400"/>
              </a:spcBef>
              <a:buClr>
                <a:schemeClr val="dk2"/>
              </a:buClr>
              <a:buSzPct val="100000"/>
              <a:buFont typeface="Wingdings"/>
              <a:buChar char="§"/>
              <a:defRPr sz="2000" baseline="0">
                <a:solidFill>
                  <a:schemeClr val="dk2"/>
                </a:solidFill>
                <a:latin typeface="Trebuchet MS"/>
                <a:ea typeface="Trebuchet MS"/>
                <a:cs typeface="Trebuchet MS"/>
                <a:sym typeface="Trebuchet MS"/>
              </a:defRPr>
            </a:lvl9pPr>
          </a:lstStyle>
          <a:p>
            <a:endParaRPr/>
          </a:p>
        </p:txBody>
      </p:sp>
      <p:sp>
        <p:nvSpPr>
          <p:cNvPr id="20" name="Shape 20"/>
          <p:cNvSpPr txBox="1">
            <a:spLocks noGrp="1"/>
          </p:cNvSpPr>
          <p:nvPr>
            <p:ph type="title"/>
          </p:nvPr>
        </p:nvSpPr>
        <p:spPr>
          <a:xfrm>
            <a:off x="609600" y="274637"/>
            <a:ext cx="10972800" cy="1325700"/>
          </a:xfrm>
          <a:prstGeom prst="rect">
            <a:avLst/>
          </a:prstGeom>
          <a:noFill/>
          <a:ln>
            <a:noFill/>
          </a:ln>
        </p:spPr>
        <p:txBody>
          <a:bodyPr/>
          <a:lstStyle>
            <a:lvl1pPr algn="l" rtl="0">
              <a:spcBef>
                <a:spcPts val="0"/>
              </a:spcBef>
              <a:buClr>
                <a:srgbClr val="00387E"/>
              </a:buClr>
              <a:buSzPct val="100000"/>
              <a:buFont typeface="Trebuchet MS"/>
              <a:buNone/>
              <a:defRPr sz="4000" b="1" i="0">
                <a:solidFill>
                  <a:srgbClr val="00387E"/>
                </a:solidFill>
                <a:latin typeface="Trebuchet MS"/>
                <a:ea typeface="Trebuchet MS"/>
                <a:cs typeface="Trebuchet MS"/>
                <a:sym typeface="Trebuchet MS"/>
              </a:defRPr>
            </a:lvl1pPr>
            <a:lvl2pPr algn="l" rtl="0">
              <a:spcBef>
                <a:spcPts val="0"/>
              </a:spcBef>
              <a:buClr>
                <a:srgbClr val="00387E"/>
              </a:buClr>
              <a:buSzPct val="100000"/>
              <a:buFont typeface="Trebuchet MS"/>
              <a:buNone/>
              <a:defRPr sz="4000" b="1" i="0">
                <a:solidFill>
                  <a:srgbClr val="00387E"/>
                </a:solidFill>
                <a:latin typeface="Trebuchet MS"/>
                <a:ea typeface="Trebuchet MS"/>
                <a:cs typeface="Trebuchet MS"/>
                <a:sym typeface="Trebuchet MS"/>
              </a:defRPr>
            </a:lvl2pPr>
            <a:lvl3pPr algn="l" rtl="0">
              <a:spcBef>
                <a:spcPts val="0"/>
              </a:spcBef>
              <a:buClr>
                <a:srgbClr val="00387E"/>
              </a:buClr>
              <a:buSzPct val="100000"/>
              <a:buFont typeface="Trebuchet MS"/>
              <a:buNone/>
              <a:defRPr sz="4000" b="1" i="0">
                <a:solidFill>
                  <a:srgbClr val="00387E"/>
                </a:solidFill>
                <a:latin typeface="Trebuchet MS"/>
                <a:ea typeface="Trebuchet MS"/>
                <a:cs typeface="Trebuchet MS"/>
                <a:sym typeface="Trebuchet MS"/>
              </a:defRPr>
            </a:lvl3pPr>
            <a:lvl4pPr algn="l" rtl="0">
              <a:spcBef>
                <a:spcPts val="0"/>
              </a:spcBef>
              <a:buClr>
                <a:srgbClr val="00387E"/>
              </a:buClr>
              <a:buSzPct val="100000"/>
              <a:buFont typeface="Trebuchet MS"/>
              <a:buNone/>
              <a:defRPr sz="4000" b="1" i="0">
                <a:solidFill>
                  <a:srgbClr val="00387E"/>
                </a:solidFill>
                <a:latin typeface="Trebuchet MS"/>
                <a:ea typeface="Trebuchet MS"/>
                <a:cs typeface="Trebuchet MS"/>
                <a:sym typeface="Trebuchet MS"/>
              </a:defRPr>
            </a:lvl4pPr>
            <a:lvl5pPr algn="l" rtl="0">
              <a:spcBef>
                <a:spcPts val="0"/>
              </a:spcBef>
              <a:buClr>
                <a:srgbClr val="00387E"/>
              </a:buClr>
              <a:buSzPct val="100000"/>
              <a:buFont typeface="Trebuchet MS"/>
              <a:buNone/>
              <a:defRPr sz="4000" b="1" i="0">
                <a:solidFill>
                  <a:srgbClr val="00387E"/>
                </a:solidFill>
                <a:latin typeface="Trebuchet MS"/>
                <a:ea typeface="Trebuchet MS"/>
                <a:cs typeface="Trebuchet MS"/>
                <a:sym typeface="Trebuchet MS"/>
              </a:defRPr>
            </a:lvl5pPr>
            <a:lvl6pPr algn="l" rtl="0">
              <a:spcBef>
                <a:spcPts val="0"/>
              </a:spcBef>
              <a:buClr>
                <a:srgbClr val="00387E"/>
              </a:buClr>
              <a:buSzPct val="100000"/>
              <a:buFont typeface="Trebuchet MS"/>
              <a:buNone/>
              <a:defRPr sz="4000" b="1" i="0">
                <a:solidFill>
                  <a:srgbClr val="00387E"/>
                </a:solidFill>
                <a:latin typeface="Trebuchet MS"/>
                <a:ea typeface="Trebuchet MS"/>
                <a:cs typeface="Trebuchet MS"/>
                <a:sym typeface="Trebuchet MS"/>
              </a:defRPr>
            </a:lvl6pPr>
            <a:lvl7pPr algn="l" rtl="0">
              <a:spcBef>
                <a:spcPts val="0"/>
              </a:spcBef>
              <a:buClr>
                <a:srgbClr val="00387E"/>
              </a:buClr>
              <a:buSzPct val="100000"/>
              <a:buFont typeface="Trebuchet MS"/>
              <a:buNone/>
              <a:defRPr sz="4000" b="1" i="0">
                <a:solidFill>
                  <a:srgbClr val="00387E"/>
                </a:solidFill>
                <a:latin typeface="Trebuchet MS"/>
                <a:ea typeface="Trebuchet MS"/>
                <a:cs typeface="Trebuchet MS"/>
                <a:sym typeface="Trebuchet MS"/>
              </a:defRPr>
            </a:lvl7pPr>
            <a:lvl8pPr algn="l" rtl="0">
              <a:spcBef>
                <a:spcPts val="0"/>
              </a:spcBef>
              <a:buClr>
                <a:srgbClr val="00387E"/>
              </a:buClr>
              <a:buSzPct val="100000"/>
              <a:buFont typeface="Trebuchet MS"/>
              <a:buNone/>
              <a:defRPr sz="4000" b="1" i="0">
                <a:solidFill>
                  <a:srgbClr val="00387E"/>
                </a:solidFill>
                <a:latin typeface="Trebuchet MS"/>
                <a:ea typeface="Trebuchet MS"/>
                <a:cs typeface="Trebuchet MS"/>
                <a:sym typeface="Trebuchet MS"/>
              </a:defRPr>
            </a:lvl8pPr>
            <a:lvl9pPr algn="l" rtl="0">
              <a:spcBef>
                <a:spcPts val="0"/>
              </a:spcBef>
              <a:buClr>
                <a:srgbClr val="00387E"/>
              </a:buClr>
              <a:buSzPct val="100000"/>
              <a:buFont typeface="Trebuchet MS"/>
              <a:buNone/>
              <a:defRPr sz="4000" b="1" i="0">
                <a:solidFill>
                  <a:srgbClr val="00387E"/>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1803443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610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FD600C-76C9-694D-8E81-6FEA8E28449F}"/>
              </a:ext>
            </a:extLst>
          </p:cNvPr>
          <p:cNvSpPr/>
          <p:nvPr userDrawn="1"/>
        </p:nvSpPr>
        <p:spPr>
          <a:xfrm>
            <a:off x="-16933" y="-33867"/>
            <a:ext cx="12208933" cy="6959600"/>
          </a:xfrm>
          <a:prstGeom prst="rect">
            <a:avLst/>
          </a:prstGeom>
          <a:gradFill>
            <a:gsLst>
              <a:gs pos="83000">
                <a:srgbClr val="A1BD6B"/>
              </a:gs>
              <a:gs pos="11000">
                <a:srgbClr val="80BCC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Single Corner Rectangle 10">
            <a:extLst>
              <a:ext uri="{FF2B5EF4-FFF2-40B4-BE49-F238E27FC236}">
                <a16:creationId xmlns:a16="http://schemas.microsoft.com/office/drawing/2014/main" id="{A338F420-7BCD-224E-8BD7-65748BA79679}"/>
              </a:ext>
            </a:extLst>
          </p:cNvPr>
          <p:cNvSpPr/>
          <p:nvPr userDrawn="1"/>
        </p:nvSpPr>
        <p:spPr>
          <a:xfrm rot="10800000">
            <a:off x="266700" y="131601"/>
            <a:ext cx="11658600" cy="6262366"/>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11414191" y="6550968"/>
            <a:ext cx="603050" cy="230832"/>
          </a:xfrm>
          <a:prstGeom prst="rect">
            <a:avLst/>
          </a:prstGeom>
        </p:spPr>
        <p:txBody>
          <a:bodyPr wrap="none">
            <a:spAutoFit/>
          </a:bodyPr>
          <a:lstStyle/>
          <a:p>
            <a:pPr algn="r"/>
            <a:r>
              <a:rPr lang="en-US" sz="900" dirty="0">
                <a:solidFill>
                  <a:schemeClr val="bg1"/>
                </a:solidFill>
              </a:rPr>
              <a:t>© BHWP</a:t>
            </a:r>
          </a:p>
        </p:txBody>
      </p:sp>
      <p:pic>
        <p:nvPicPr>
          <p:cNvPr id="15" name="Picture 14" descr="A close up of a logo&#10;&#10;Description automatically generated">
            <a:extLst>
              <a:ext uri="{FF2B5EF4-FFF2-40B4-BE49-F238E27FC236}">
                <a16:creationId xmlns:a16="http://schemas.microsoft.com/office/drawing/2014/main" id="{000ACF51-967D-3A47-9C46-6F2C0C5248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6393968"/>
            <a:ext cx="4114800" cy="560130"/>
          </a:xfrm>
          <a:prstGeom prst="rect">
            <a:avLst/>
          </a:prstGeom>
        </p:spPr>
      </p:pic>
    </p:spTree>
    <p:extLst>
      <p:ext uri="{BB962C8B-B14F-4D97-AF65-F5344CB8AC3E}">
        <p14:creationId xmlns:p14="http://schemas.microsoft.com/office/powerpoint/2010/main" val="124007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042400" cy="1143000"/>
          </a:xfrm>
        </p:spPr>
        <p:txBody>
          <a:body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59952" y="0"/>
            <a:ext cx="1828800" cy="6858000"/>
          </a:xfrm>
          <a:prstGeom prst="rect">
            <a:avLst/>
          </a:prstGeom>
        </p:spPr>
      </p:pic>
      <p:sp>
        <p:nvSpPr>
          <p:cNvPr id="8" name="Text Placeholder 2"/>
          <p:cNvSpPr>
            <a:spLocks noGrp="1"/>
          </p:cNvSpPr>
          <p:nvPr>
            <p:ph idx="1"/>
          </p:nvPr>
        </p:nvSpPr>
        <p:spPr>
          <a:xfrm>
            <a:off x="609600" y="1600200"/>
            <a:ext cx="9042400" cy="4724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9" name="Rectangle 8"/>
          <p:cNvSpPr/>
          <p:nvPr userDrawn="1"/>
        </p:nvSpPr>
        <p:spPr>
          <a:xfrm>
            <a:off x="9227310" y="6553200"/>
            <a:ext cx="859531" cy="230832"/>
          </a:xfrm>
          <a:prstGeom prst="rect">
            <a:avLst/>
          </a:prstGeom>
        </p:spPr>
        <p:txBody>
          <a:bodyPr wrap="none">
            <a:spAutoFit/>
          </a:bodyPr>
          <a:lstStyle/>
          <a:p>
            <a:pPr algn="r"/>
            <a:r>
              <a:rPr lang="en-US" sz="900" dirty="0">
                <a:solidFill>
                  <a:schemeClr val="accent3"/>
                </a:solidFill>
              </a:rPr>
              <a:t>© 2022 BHWP</a:t>
            </a:r>
          </a:p>
        </p:txBody>
      </p:sp>
      <p:pic>
        <p:nvPicPr>
          <p:cNvPr id="4" name="Picture 3">
            <a:extLst>
              <a:ext uri="{FF2B5EF4-FFF2-40B4-BE49-F238E27FC236}">
                <a16:creationId xmlns:a16="http://schemas.microsoft.com/office/drawing/2014/main" id="{949B9A00-D157-7743-AC8A-D0F34E1E16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3488" y="6404295"/>
            <a:ext cx="4114800" cy="377505"/>
          </a:xfrm>
          <a:prstGeom prst="rect">
            <a:avLst/>
          </a:prstGeom>
        </p:spPr>
      </p:pic>
      <p:sp>
        <p:nvSpPr>
          <p:cNvPr id="10" name="Rectangle 9">
            <a:extLst>
              <a:ext uri="{FF2B5EF4-FFF2-40B4-BE49-F238E27FC236}">
                <a16:creationId xmlns:a16="http://schemas.microsoft.com/office/drawing/2014/main" id="{9397E6FB-B840-FD41-AB44-D46F68C6C15B}"/>
              </a:ext>
            </a:extLst>
          </p:cNvPr>
          <p:cNvSpPr/>
          <p:nvPr userDrawn="1"/>
        </p:nvSpPr>
        <p:spPr>
          <a:xfrm>
            <a:off x="10158339" y="0"/>
            <a:ext cx="201613"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6650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042400" cy="1143000"/>
          </a:xfrm>
        </p:spPr>
        <p:txBody>
          <a:body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59952" y="0"/>
            <a:ext cx="1828800" cy="6858000"/>
          </a:xfrm>
          <a:prstGeom prst="rect">
            <a:avLst/>
          </a:prstGeom>
        </p:spPr>
      </p:pic>
      <p:sp>
        <p:nvSpPr>
          <p:cNvPr id="8" name="Text Placeholder 2"/>
          <p:cNvSpPr>
            <a:spLocks noGrp="1"/>
          </p:cNvSpPr>
          <p:nvPr>
            <p:ph idx="1"/>
          </p:nvPr>
        </p:nvSpPr>
        <p:spPr>
          <a:xfrm>
            <a:off x="609600" y="1600200"/>
            <a:ext cx="9042400" cy="4724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9" name="Rectangle 8"/>
          <p:cNvSpPr/>
          <p:nvPr userDrawn="1"/>
        </p:nvSpPr>
        <p:spPr>
          <a:xfrm>
            <a:off x="9483791" y="6553200"/>
            <a:ext cx="603050" cy="230832"/>
          </a:xfrm>
          <a:prstGeom prst="rect">
            <a:avLst/>
          </a:prstGeom>
        </p:spPr>
        <p:txBody>
          <a:bodyPr wrap="none">
            <a:spAutoFit/>
          </a:bodyPr>
          <a:lstStyle/>
          <a:p>
            <a:pPr algn="r"/>
            <a:r>
              <a:rPr lang="en-US" sz="900" dirty="0">
                <a:solidFill>
                  <a:schemeClr val="accent3"/>
                </a:solidFill>
              </a:rPr>
              <a:t>© BHWP</a:t>
            </a:r>
          </a:p>
        </p:txBody>
      </p:sp>
      <p:pic>
        <p:nvPicPr>
          <p:cNvPr id="4" name="Picture 3">
            <a:extLst>
              <a:ext uri="{FF2B5EF4-FFF2-40B4-BE49-F238E27FC236}">
                <a16:creationId xmlns:a16="http://schemas.microsoft.com/office/drawing/2014/main" id="{949B9A00-D157-7743-AC8A-D0F34E1E16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3488" y="6404295"/>
            <a:ext cx="4114800" cy="377505"/>
          </a:xfrm>
          <a:prstGeom prst="rect">
            <a:avLst/>
          </a:prstGeom>
        </p:spPr>
      </p:pic>
      <p:sp>
        <p:nvSpPr>
          <p:cNvPr id="10" name="Rectangle 9">
            <a:extLst>
              <a:ext uri="{FF2B5EF4-FFF2-40B4-BE49-F238E27FC236}">
                <a16:creationId xmlns:a16="http://schemas.microsoft.com/office/drawing/2014/main" id="{9397E6FB-B840-FD41-AB44-D46F68C6C15B}"/>
              </a:ext>
            </a:extLst>
          </p:cNvPr>
          <p:cNvSpPr/>
          <p:nvPr userDrawn="1"/>
        </p:nvSpPr>
        <p:spPr>
          <a:xfrm>
            <a:off x="10161051" y="0"/>
            <a:ext cx="201613" cy="6858000"/>
          </a:xfrm>
          <a:prstGeom prst="rect">
            <a:avLst/>
          </a:prstGeom>
          <a:solidFill>
            <a:srgbClr val="A1BD6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014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193045"/>
      </p:ext>
    </p:extLst>
  </p:cSld>
  <p:clrMap bg1="lt1" tx1="dk1" bg2="lt2" tx2="dk2" accent1="accent1" accent2="accent2" accent3="accent3" accent4="accent4" accent5="accent5" accent6="accent6" hlink="hlink" folHlink="folHlink"/>
  <p:sldLayoutIdLst>
    <p:sldLayoutId id="2147483658" r:id="rId1"/>
    <p:sldLayoutId id="2147483654" r:id="rId2"/>
    <p:sldLayoutId id="2147483649" r:id="rId3"/>
    <p:sldLayoutId id="2147483661" r:id="rId4"/>
    <p:sldLayoutId id="2147483662" r:id="rId5"/>
    <p:sldLayoutId id="2147483663" r:id="rId6"/>
    <p:sldLayoutId id="2147483650" r:id="rId7"/>
    <p:sldLayoutId id="2147483657" r:id="rId8"/>
    <p:sldLayoutId id="2147483664" r:id="rId9"/>
    <p:sldLayoutId id="2147483665" r:id="rId10"/>
    <p:sldLayoutId id="2147483666" r:id="rId11"/>
    <p:sldLayoutId id="2147483659" r:id="rId12"/>
    <p:sldLayoutId id="2147483667" r:id="rId13"/>
    <p:sldLayoutId id="2147483668" r:id="rId14"/>
    <p:sldLayoutId id="2147483669" r:id="rId15"/>
    <p:sldLayoutId id="2147483651" r:id="rId16"/>
    <p:sldLayoutId id="2147483656" r:id="rId17"/>
    <p:sldLayoutId id="2147483670" r:id="rId18"/>
    <p:sldLayoutId id="2147483655" r:id="rId19"/>
    <p:sldLayoutId id="2147483671" r:id="rId20"/>
    <p:sldLayoutId id="2147483673" r:id="rId21"/>
    <p:sldLayoutId id="2147483731"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000" kern="1200">
          <a:solidFill>
            <a:schemeClr val="accent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accent3">
              <a:lumMod val="75000"/>
            </a:schemeClr>
          </a:solidFill>
          <a:latin typeface="+mn-lt"/>
          <a:ea typeface="+mn-ea"/>
          <a:cs typeface="+mn-cs"/>
        </a:defRPr>
      </a:lvl2pPr>
      <a:lvl3pPr marL="1143000" indent="-228600" algn="l" defTabSz="914400" rtl="0" eaLnBrk="1" latinLnBrk="0" hangingPunct="1">
        <a:spcBef>
          <a:spcPct val="20000"/>
        </a:spcBef>
        <a:buFont typeface="Calibri" panose="020F050202020403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2806669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714" r:id="rId15"/>
    <p:sldLayoutId id="2147483715" r:id="rId16"/>
  </p:sldLayoutIdLst>
  <p:txStyles>
    <p:titleStyle>
      <a:lvl1pPr algn="ctr" defTabSz="914400" rtl="0" eaLnBrk="1" latinLnBrk="0" hangingPunct="1">
        <a:spcBef>
          <a:spcPct val="0"/>
        </a:spcBef>
        <a:buNone/>
        <a:defRPr sz="40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AB1E-1DCF-084E-AF8A-EB63ED4C0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DE003-1416-0943-B751-76EB793B8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C401-84AA-DA45-98ED-029205FBA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46214-5550-7C43-AB36-F5FA31A12F1C}" type="datetimeFigureOut">
              <a:rPr lang="en-US" smtClean="0"/>
              <a:t>2/24/2022</a:t>
            </a:fld>
            <a:endParaRPr lang="en-US"/>
          </a:p>
        </p:txBody>
      </p:sp>
      <p:sp>
        <p:nvSpPr>
          <p:cNvPr id="5" name="Footer Placeholder 4">
            <a:extLst>
              <a:ext uri="{FF2B5EF4-FFF2-40B4-BE49-F238E27FC236}">
                <a16:creationId xmlns:a16="http://schemas.microsoft.com/office/drawing/2014/main" id="{2E7561BC-D6DD-5E48-85C7-D8DCA93C1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3EE7F-2D09-EC4F-8996-BE5EE8B2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3F615-0371-7B44-8B36-5A304F524AD2}" type="slidenum">
              <a:rPr lang="en-US" smtClean="0"/>
              <a:t>‹#›</a:t>
            </a:fld>
            <a:endParaRPr lang="en-US"/>
          </a:p>
        </p:txBody>
      </p:sp>
    </p:spTree>
    <p:extLst>
      <p:ext uri="{BB962C8B-B14F-4D97-AF65-F5344CB8AC3E}">
        <p14:creationId xmlns:p14="http://schemas.microsoft.com/office/powerpoint/2010/main" val="42265693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5A892-5E35-FD45-8F99-4777B996129A}" type="datetimeFigureOut">
              <a:rPr lang="en-US" smtClean="0"/>
              <a:t>2/24/2022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DFA69-656B-6C42-BCA9-A7EFA50B4608}" type="slidenum">
              <a:rPr lang="en-US" smtClean="0"/>
              <a:t>‹#›</a:t>
            </a:fld>
            <a:endParaRPr lang="en-US"/>
          </a:p>
        </p:txBody>
      </p:sp>
    </p:spTree>
    <p:extLst>
      <p:ext uri="{BB962C8B-B14F-4D97-AF65-F5344CB8AC3E}">
        <p14:creationId xmlns:p14="http://schemas.microsoft.com/office/powerpoint/2010/main" val="250126858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24.jpe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7.png"/><Relationship Id="rId4" Type="http://schemas.openxmlformats.org/officeDocument/2006/relationships/diagramLayout" Target="../diagrams/layout1.xml"/><Relationship Id="rId9" Type="http://schemas.openxmlformats.org/officeDocument/2006/relationships/image" Target="../media/image3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hyperlink" Target="http://www.bhthechange.org/" TargetMode="External"/><Relationship Id="rId4" Type="http://schemas.openxmlformats.org/officeDocument/2006/relationships/image" Target="../media/image39.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hyperlink" Target="http://www.lung.org/CessationCoverage" TargetMode="Externa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hyperlink" Target="http://www.bhthechange.org/" TargetMode="External"/><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584752" y="2865056"/>
            <a:ext cx="11022496" cy="1655763"/>
          </a:xfrm>
          <a:solidFill>
            <a:schemeClr val="bg1"/>
          </a:solidFill>
        </p:spPr>
        <p:txBody>
          <a:bodyPr>
            <a:normAutofit/>
          </a:bodyPr>
          <a:lstStyle/>
          <a:p>
            <a:pPr lvl="0"/>
            <a:r>
              <a:rPr lang="en-US" sz="4900" dirty="0"/>
              <a:t>Varenicline as a Smoking Cessation Tool for Long-Term Recovery</a:t>
            </a:r>
            <a:endParaRPr lang="en-US" spc="-50" dirty="0">
              <a:solidFill>
                <a:schemeClr val="tx1">
                  <a:lumMod val="75000"/>
                  <a:lumOff val="25000"/>
                </a:schemeClr>
              </a:solidFill>
              <a:latin typeface="Rockwell" panose="02060603020205020403" pitchFamily="18" charset="0"/>
            </a:endParaRPr>
          </a:p>
        </p:txBody>
      </p:sp>
      <p:sp>
        <p:nvSpPr>
          <p:cNvPr id="41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854A2"/>
              </a:buClr>
              <a:buSzPct val="100000"/>
              <a:buBlip>
                <a:blip r:embed="rId3"/>
              </a:buBlip>
              <a:defRPr sz="2400">
                <a:solidFill>
                  <a:schemeClr val="tx1"/>
                </a:solidFill>
                <a:latin typeface="Calibri" pitchFamily="34" charset="0"/>
                <a:ea typeface="MS PGothic" pitchFamily="34" charset="-128"/>
              </a:defRPr>
            </a:lvl1pPr>
            <a:lvl2pPr marL="742950" indent="-285750" eaLnBrk="0" hangingPunct="0">
              <a:spcBef>
                <a:spcPct val="20000"/>
              </a:spcBef>
              <a:buClr>
                <a:srgbClr val="0854A2"/>
              </a:buClr>
              <a:buFont typeface="Lucida Grande" charset="0"/>
              <a:buChar char="&gt;"/>
              <a:defRPr sz="2000">
                <a:solidFill>
                  <a:schemeClr val="tx1"/>
                </a:solidFill>
                <a:latin typeface="Calibri" pitchFamily="34" charset="0"/>
                <a:ea typeface="MS PGothic" pitchFamily="34" charset="-128"/>
              </a:defRPr>
            </a:lvl2pPr>
            <a:lvl3pPr marL="1143000" indent="-228600" eaLnBrk="0" hangingPunct="0">
              <a:spcBef>
                <a:spcPct val="20000"/>
              </a:spcBef>
              <a:buClr>
                <a:srgbClr val="0854A2"/>
              </a:buClr>
              <a:buFont typeface="Lucida Grande" charset="0"/>
              <a:buChar char="●"/>
              <a:defRPr>
                <a:solidFill>
                  <a:schemeClr val="tx1"/>
                </a:solidFill>
                <a:latin typeface="Calibri" pitchFamily="34" charset="0"/>
                <a:ea typeface="MS PGothic" pitchFamily="34" charset="-128"/>
              </a:defRPr>
            </a:lvl3pPr>
            <a:lvl4pPr marL="1600200" indent="-228600" eaLnBrk="0" hangingPunct="0">
              <a:spcBef>
                <a:spcPct val="20000"/>
              </a:spcBef>
              <a:buClr>
                <a:srgbClr val="0854A2"/>
              </a:buClr>
              <a:buFont typeface="Courier New" pitchFamily="49" charset="0"/>
              <a:buChar char="o"/>
              <a:defRPr sz="1600">
                <a:solidFill>
                  <a:schemeClr val="tx1"/>
                </a:solidFill>
                <a:latin typeface="Calibri" pitchFamily="34" charset="0"/>
                <a:ea typeface="MS PGothic" pitchFamily="34" charset="-128"/>
              </a:defRPr>
            </a:lvl4pPr>
            <a:lvl5pPr marL="2057400" indent="-228600" eaLnBrk="0" hangingPunct="0">
              <a:spcBef>
                <a:spcPct val="20000"/>
              </a:spcBef>
              <a:buClr>
                <a:srgbClr val="0854A2"/>
              </a:buClr>
              <a:buFont typeface="Arial" pitchFamily="34" charset="0"/>
              <a:buChar char="•"/>
              <a:defRPr sz="16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0854A2"/>
              </a:buClr>
              <a:buFont typeface="Arial" pitchFamily="34" charset="0"/>
              <a:buChar char="•"/>
              <a:defRPr sz="16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0854A2"/>
              </a:buClr>
              <a:buFont typeface="Arial" pitchFamily="34" charset="0"/>
              <a:buChar char="•"/>
              <a:defRPr sz="16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0854A2"/>
              </a:buClr>
              <a:buFont typeface="Arial" pitchFamily="34" charset="0"/>
              <a:buChar char="•"/>
              <a:defRPr sz="16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0854A2"/>
              </a:buClr>
              <a:buFont typeface="Arial" pitchFamily="34" charset="0"/>
              <a:buChar char="•"/>
              <a:defRPr sz="1600">
                <a:solidFill>
                  <a:schemeClr val="tx1"/>
                </a:solidFill>
                <a:latin typeface="Calibri" pitchFamily="34"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F5C41DF-C9F3-4FD2-BD5B-DAB8E1BD3288}" type="slidenum">
              <a:rPr kumimoji="0" lang="en-US" altLang="en-US" sz="800" b="0" i="0" u="none" strike="noStrike" kern="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US" altLang="en-US" sz="800" b="0" i="0" u="none" strike="noStrike" kern="0" cap="none" spc="0" normalizeH="0" baseline="0" noProof="0">
              <a:ln>
                <a:noFill/>
              </a:ln>
              <a:solidFill>
                <a:prstClr val="white"/>
              </a:solidFill>
              <a:effectLst/>
              <a:uLnTx/>
              <a:uFillTx/>
              <a:latin typeface="Calibri" pitchFamily="34" charset="0"/>
              <a:ea typeface="MS PGothic" pitchFamily="34" charset="-128"/>
              <a:cs typeface="+mn-cs"/>
            </a:endParaRPr>
          </a:p>
        </p:txBody>
      </p:sp>
      <p:sp>
        <p:nvSpPr>
          <p:cNvPr id="9" name="TextBox 8"/>
          <p:cNvSpPr txBox="1"/>
          <p:nvPr/>
        </p:nvSpPr>
        <p:spPr>
          <a:xfrm>
            <a:off x="1600201" y="4953000"/>
            <a:ext cx="88392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0" cap="none" spc="0" normalizeH="0" baseline="0" noProof="0" dirty="0">
                <a:ln>
                  <a:noFill/>
                </a:ln>
                <a:solidFill>
                  <a:prstClr val="black"/>
                </a:solidFill>
                <a:effectLst/>
                <a:uLnTx/>
                <a:uFillTx/>
                <a:latin typeface="Calibri" panose="020F0502020204030204"/>
                <a:ea typeface="+mn-ea"/>
                <a:cs typeface="+mn-cs"/>
              </a:rPr>
              <a:t>February 24, 2022 </a:t>
            </a:r>
            <a:r>
              <a:rPr kumimoji="0" lang="en-US" sz="4000" b="1" i="0" u="none" strike="noStrike" kern="0" cap="none" spc="0" normalizeH="0" baseline="0" noProof="0" dirty="0">
                <a:ln>
                  <a:noFill/>
                </a:ln>
                <a:solidFill>
                  <a:prstClr val="black"/>
                </a:solidFill>
                <a:effectLst/>
                <a:uLnTx/>
                <a:uFillTx/>
                <a:latin typeface="Calibri" panose="020F0502020204030204"/>
                <a:ea typeface="+mn-ea"/>
                <a:cs typeface="+mn-cs"/>
              </a:rPr>
              <a:t>l</a:t>
            </a:r>
            <a:r>
              <a:rPr kumimoji="0" lang="en-US" sz="4000" i="0" u="none" strike="noStrike" kern="0" cap="none" spc="0" normalizeH="0" baseline="0" noProof="0" dirty="0">
                <a:ln>
                  <a:noFill/>
                </a:ln>
                <a:solidFill>
                  <a:prstClr val="black"/>
                </a:solidFill>
                <a:effectLst/>
                <a:uLnTx/>
                <a:uFillTx/>
                <a:latin typeface="Calibri" panose="020F0502020204030204"/>
                <a:ea typeface="+mn-ea"/>
                <a:cs typeface="+mn-cs"/>
              </a:rPr>
              <a:t> 2:30 – 3:30 pm ET</a:t>
            </a:r>
          </a:p>
        </p:txBody>
      </p:sp>
    </p:spTree>
    <p:extLst>
      <p:ext uri="{BB962C8B-B14F-4D97-AF65-F5344CB8AC3E}">
        <p14:creationId xmlns:p14="http://schemas.microsoft.com/office/powerpoint/2010/main" val="3573973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4536533"/>
              </p:ext>
            </p:extLst>
          </p:nvPr>
        </p:nvGraphicFramePr>
        <p:xfrm>
          <a:off x="2667000" y="1093891"/>
          <a:ext cx="7050741" cy="4460000"/>
        </p:xfrm>
        <a:graphic>
          <a:graphicData uri="http://schemas.openxmlformats.org/drawingml/2006/table">
            <a:tbl>
              <a:tblPr firstRow="1" bandRow="1">
                <a:tableStyleId>{5C22544A-7EE6-4342-B048-85BDC9FD1C3A}</a:tableStyleId>
              </a:tblPr>
              <a:tblGrid>
                <a:gridCol w="4230445">
                  <a:extLst>
                    <a:ext uri="{9D8B030D-6E8A-4147-A177-3AD203B41FA5}">
                      <a16:colId xmlns:a16="http://schemas.microsoft.com/office/drawing/2014/main" val="20000"/>
                    </a:ext>
                  </a:extLst>
                </a:gridCol>
                <a:gridCol w="2820296">
                  <a:extLst>
                    <a:ext uri="{9D8B030D-6E8A-4147-A177-3AD203B41FA5}">
                      <a16:colId xmlns:a16="http://schemas.microsoft.com/office/drawing/2014/main" val="20001"/>
                    </a:ext>
                  </a:extLst>
                </a:gridCol>
              </a:tblGrid>
              <a:tr h="557500">
                <a:tc>
                  <a:txBody>
                    <a:bodyPr/>
                    <a:lstStyle/>
                    <a:p>
                      <a:pPr algn="ctr"/>
                      <a:r>
                        <a:rPr lang="en-US" sz="3000" dirty="0"/>
                        <a:t>Treatment Format</a:t>
                      </a:r>
                    </a:p>
                  </a:txBody>
                  <a:tcPr marL="98382" marR="98382" marT="49192" marB="49192"/>
                </a:tc>
                <a:tc>
                  <a:txBody>
                    <a:bodyPr/>
                    <a:lstStyle/>
                    <a:p>
                      <a:pPr algn="ctr"/>
                      <a:r>
                        <a:rPr lang="en-US" sz="3000" dirty="0"/>
                        <a:t>Abstinence</a:t>
                      </a:r>
                      <a:r>
                        <a:rPr lang="en-US" sz="3000" baseline="0" dirty="0"/>
                        <a:t> Rate</a:t>
                      </a:r>
                      <a:endParaRPr lang="en-US" sz="3000" dirty="0"/>
                    </a:p>
                  </a:txBody>
                  <a:tcPr marL="98382" marR="98382" marT="49192" marB="49192"/>
                </a:tc>
                <a:extLst>
                  <a:ext uri="{0D108BD9-81ED-4DB2-BD59-A6C34878D82A}">
                    <a16:rowId xmlns:a16="http://schemas.microsoft.com/office/drawing/2014/main" val="10000"/>
                  </a:ext>
                </a:extLst>
              </a:tr>
              <a:tr h="557500">
                <a:tc>
                  <a:txBody>
                    <a:bodyPr/>
                    <a:lstStyle/>
                    <a:p>
                      <a:pPr algn="ctr"/>
                      <a:r>
                        <a:rPr lang="en-US" sz="3000" dirty="0">
                          <a:solidFill>
                            <a:schemeClr val="tx2"/>
                          </a:solidFill>
                        </a:rPr>
                        <a:t>Unaided</a:t>
                      </a:r>
                    </a:p>
                  </a:txBody>
                  <a:tcPr marL="98382" marR="98382" marT="49192" marB="49192"/>
                </a:tc>
                <a:tc>
                  <a:txBody>
                    <a:bodyPr/>
                    <a:lstStyle/>
                    <a:p>
                      <a:pPr algn="ctr"/>
                      <a:r>
                        <a:rPr lang="en-US" sz="3000" dirty="0">
                          <a:solidFill>
                            <a:schemeClr val="tx2"/>
                          </a:solidFill>
                        </a:rPr>
                        <a:t>4-7%</a:t>
                      </a:r>
                    </a:p>
                  </a:txBody>
                  <a:tcPr marL="98382" marR="98382" marT="49192" marB="49192"/>
                </a:tc>
                <a:extLst>
                  <a:ext uri="{0D108BD9-81ED-4DB2-BD59-A6C34878D82A}">
                    <a16:rowId xmlns:a16="http://schemas.microsoft.com/office/drawing/2014/main" val="10001"/>
                  </a:ext>
                </a:extLst>
              </a:tr>
              <a:tr h="557500">
                <a:tc>
                  <a:txBody>
                    <a:bodyPr/>
                    <a:lstStyle/>
                    <a:p>
                      <a:pPr algn="ctr"/>
                      <a:r>
                        <a:rPr lang="en-US" sz="3000" dirty="0">
                          <a:solidFill>
                            <a:schemeClr val="tx2"/>
                          </a:solidFill>
                        </a:rPr>
                        <a:t>Self-help</a:t>
                      </a:r>
                    </a:p>
                  </a:txBody>
                  <a:tcPr marL="98382" marR="98382" marT="49192" marB="49192"/>
                </a:tc>
                <a:tc>
                  <a:txBody>
                    <a:bodyPr/>
                    <a:lstStyle/>
                    <a:p>
                      <a:pPr algn="ctr"/>
                      <a:r>
                        <a:rPr lang="en-US" sz="3000" dirty="0">
                          <a:solidFill>
                            <a:schemeClr val="tx2"/>
                          </a:solidFill>
                        </a:rPr>
                        <a:t>11-14%</a:t>
                      </a:r>
                    </a:p>
                  </a:txBody>
                  <a:tcPr marL="98382" marR="98382" marT="49192" marB="49192"/>
                </a:tc>
                <a:extLst>
                  <a:ext uri="{0D108BD9-81ED-4DB2-BD59-A6C34878D82A}">
                    <a16:rowId xmlns:a16="http://schemas.microsoft.com/office/drawing/2014/main" val="10002"/>
                  </a:ext>
                </a:extLst>
              </a:tr>
              <a:tr h="557500">
                <a:tc>
                  <a:txBody>
                    <a:bodyPr/>
                    <a:lstStyle/>
                    <a:p>
                      <a:pPr algn="ctr"/>
                      <a:r>
                        <a:rPr lang="en-US" sz="3000" dirty="0">
                          <a:solidFill>
                            <a:schemeClr val="tx2"/>
                          </a:solidFill>
                        </a:rPr>
                        <a:t>Quitline</a:t>
                      </a:r>
                    </a:p>
                  </a:txBody>
                  <a:tcPr marL="98382" marR="98382" marT="49192" marB="49192"/>
                </a:tc>
                <a:tc>
                  <a:txBody>
                    <a:bodyPr/>
                    <a:lstStyle/>
                    <a:p>
                      <a:pPr algn="ctr"/>
                      <a:r>
                        <a:rPr lang="en-US" sz="3000" dirty="0">
                          <a:solidFill>
                            <a:schemeClr val="tx2"/>
                          </a:solidFill>
                        </a:rPr>
                        <a:t>11-15%</a:t>
                      </a:r>
                    </a:p>
                  </a:txBody>
                  <a:tcPr marL="98382" marR="98382" marT="49192" marB="49192"/>
                </a:tc>
                <a:extLst>
                  <a:ext uri="{0D108BD9-81ED-4DB2-BD59-A6C34878D82A}">
                    <a16:rowId xmlns:a16="http://schemas.microsoft.com/office/drawing/2014/main" val="10003"/>
                  </a:ext>
                </a:extLst>
              </a:tr>
              <a:tr h="557500">
                <a:tc>
                  <a:txBody>
                    <a:bodyPr/>
                    <a:lstStyle/>
                    <a:p>
                      <a:pPr algn="ctr"/>
                      <a:r>
                        <a:rPr lang="en-US" sz="3000" dirty="0">
                          <a:solidFill>
                            <a:schemeClr val="tx2"/>
                          </a:solidFill>
                        </a:rPr>
                        <a:t>Individual counseling</a:t>
                      </a:r>
                    </a:p>
                  </a:txBody>
                  <a:tcPr marL="98382" marR="98382" marT="49192" marB="49192"/>
                </a:tc>
                <a:tc>
                  <a:txBody>
                    <a:bodyPr/>
                    <a:lstStyle/>
                    <a:p>
                      <a:pPr algn="ctr"/>
                      <a:r>
                        <a:rPr lang="en-US" sz="3000" dirty="0">
                          <a:solidFill>
                            <a:schemeClr val="tx2"/>
                          </a:solidFill>
                        </a:rPr>
                        <a:t>15-19%</a:t>
                      </a:r>
                    </a:p>
                  </a:txBody>
                  <a:tcPr marL="98382" marR="98382" marT="49192" marB="49192"/>
                </a:tc>
                <a:extLst>
                  <a:ext uri="{0D108BD9-81ED-4DB2-BD59-A6C34878D82A}">
                    <a16:rowId xmlns:a16="http://schemas.microsoft.com/office/drawing/2014/main" val="10004"/>
                  </a:ext>
                </a:extLst>
              </a:tr>
              <a:tr h="557500">
                <a:tc>
                  <a:txBody>
                    <a:bodyPr/>
                    <a:lstStyle/>
                    <a:p>
                      <a:pPr algn="ctr"/>
                      <a:r>
                        <a:rPr lang="en-US" sz="3000" dirty="0">
                          <a:solidFill>
                            <a:schemeClr val="tx2"/>
                          </a:solidFill>
                        </a:rPr>
                        <a:t>Group counseling</a:t>
                      </a:r>
                    </a:p>
                  </a:txBody>
                  <a:tcPr marL="98382" marR="98382" marT="49192" marB="49192"/>
                </a:tc>
                <a:tc>
                  <a:txBody>
                    <a:bodyPr/>
                    <a:lstStyle/>
                    <a:p>
                      <a:pPr algn="ctr"/>
                      <a:r>
                        <a:rPr lang="en-US" sz="3000" dirty="0">
                          <a:solidFill>
                            <a:schemeClr val="tx2"/>
                          </a:solidFill>
                        </a:rPr>
                        <a:t>12-16%</a:t>
                      </a:r>
                    </a:p>
                  </a:txBody>
                  <a:tcPr marL="98382" marR="98382" marT="49192" marB="49192"/>
                </a:tc>
                <a:extLst>
                  <a:ext uri="{0D108BD9-81ED-4DB2-BD59-A6C34878D82A}">
                    <a16:rowId xmlns:a16="http://schemas.microsoft.com/office/drawing/2014/main" val="10005"/>
                  </a:ext>
                </a:extLst>
              </a:tr>
              <a:tr h="557500">
                <a:tc>
                  <a:txBody>
                    <a:bodyPr/>
                    <a:lstStyle/>
                    <a:p>
                      <a:pPr algn="ctr"/>
                      <a:r>
                        <a:rPr lang="en-US" sz="3000" dirty="0">
                          <a:solidFill>
                            <a:schemeClr val="tx2"/>
                          </a:solidFill>
                        </a:rPr>
                        <a:t>Medication alone</a:t>
                      </a:r>
                    </a:p>
                  </a:txBody>
                  <a:tcPr marL="98382" marR="98382" marT="49192" marB="49192"/>
                </a:tc>
                <a:tc>
                  <a:txBody>
                    <a:bodyPr/>
                    <a:lstStyle/>
                    <a:p>
                      <a:pPr algn="ctr"/>
                      <a:r>
                        <a:rPr lang="en-US" sz="3000" dirty="0">
                          <a:solidFill>
                            <a:schemeClr val="tx2"/>
                          </a:solidFill>
                        </a:rPr>
                        <a:t>22%</a:t>
                      </a:r>
                    </a:p>
                  </a:txBody>
                  <a:tcPr marL="98382" marR="98382" marT="49192" marB="49192"/>
                </a:tc>
                <a:extLst>
                  <a:ext uri="{0D108BD9-81ED-4DB2-BD59-A6C34878D82A}">
                    <a16:rowId xmlns:a16="http://schemas.microsoft.com/office/drawing/2014/main" val="10006"/>
                  </a:ext>
                </a:extLst>
              </a:tr>
              <a:tr h="557500">
                <a:tc>
                  <a:txBody>
                    <a:bodyPr/>
                    <a:lstStyle/>
                    <a:p>
                      <a:pPr algn="ctr"/>
                      <a:r>
                        <a:rPr lang="en-US" sz="3000" dirty="0">
                          <a:solidFill>
                            <a:schemeClr val="tx2"/>
                          </a:solidFill>
                        </a:rPr>
                        <a:t>Medication</a:t>
                      </a:r>
                      <a:r>
                        <a:rPr lang="en-US" sz="3000" baseline="0" dirty="0">
                          <a:solidFill>
                            <a:schemeClr val="tx2"/>
                          </a:solidFill>
                        </a:rPr>
                        <a:t> + </a:t>
                      </a:r>
                      <a:r>
                        <a:rPr lang="en-US" sz="3000" dirty="0">
                          <a:solidFill>
                            <a:schemeClr val="tx2"/>
                          </a:solidFill>
                        </a:rPr>
                        <a:t>counseling</a:t>
                      </a:r>
                    </a:p>
                  </a:txBody>
                  <a:tcPr marL="98382" marR="98382" marT="49192" marB="49192"/>
                </a:tc>
                <a:tc>
                  <a:txBody>
                    <a:bodyPr/>
                    <a:lstStyle/>
                    <a:p>
                      <a:pPr algn="ctr"/>
                      <a:r>
                        <a:rPr lang="en-US" sz="3000" dirty="0">
                          <a:solidFill>
                            <a:schemeClr val="tx2"/>
                          </a:solidFill>
                        </a:rPr>
                        <a:t>25-30%</a:t>
                      </a:r>
                    </a:p>
                  </a:txBody>
                  <a:tcPr marL="98382" marR="98382" marT="49192" marB="49192"/>
                </a:tc>
                <a:extLst>
                  <a:ext uri="{0D108BD9-81ED-4DB2-BD59-A6C34878D82A}">
                    <a16:rowId xmlns:a16="http://schemas.microsoft.com/office/drawing/2014/main" val="10007"/>
                  </a:ext>
                </a:extLst>
              </a:tr>
            </a:tbl>
          </a:graphicData>
        </a:graphic>
      </p:graphicFrame>
      <p:sp>
        <p:nvSpPr>
          <p:cNvPr id="8" name="Title 1"/>
          <p:cNvSpPr txBox="1">
            <a:spLocks/>
          </p:cNvSpPr>
          <p:nvPr/>
        </p:nvSpPr>
        <p:spPr>
          <a:xfrm>
            <a:off x="409015" y="255691"/>
            <a:ext cx="1137397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a:solidFill>
                  <a:schemeClr val="accent1"/>
                </a:solidFill>
                <a:latin typeface="+mj-lt"/>
                <a:ea typeface="+mj-ea"/>
                <a:cs typeface="+mj-cs"/>
              </a:defRPr>
            </a:lvl1pPr>
          </a:lstStyle>
          <a:p>
            <a:r>
              <a:rPr lang="en-US" sz="6000" dirty="0">
                <a:solidFill>
                  <a:schemeClr val="tx2"/>
                </a:solidFill>
              </a:rPr>
              <a:t>Treatment Effectiveness</a:t>
            </a:r>
          </a:p>
        </p:txBody>
      </p:sp>
      <p:sp>
        <p:nvSpPr>
          <p:cNvPr id="2" name="TextBox 1">
            <a:extLst>
              <a:ext uri="{FF2B5EF4-FFF2-40B4-BE49-F238E27FC236}">
                <a16:creationId xmlns:a16="http://schemas.microsoft.com/office/drawing/2014/main" id="{A851730C-8592-B843-A19A-C9A83E3C3841}"/>
              </a:ext>
            </a:extLst>
          </p:cNvPr>
          <p:cNvSpPr txBox="1"/>
          <p:nvPr/>
        </p:nvSpPr>
        <p:spPr>
          <a:xfrm>
            <a:off x="2819400" y="5766286"/>
            <a:ext cx="7050741" cy="369332"/>
          </a:xfrm>
          <a:prstGeom prst="rect">
            <a:avLst/>
          </a:prstGeom>
          <a:noFill/>
        </p:spPr>
        <p:txBody>
          <a:bodyPr wrap="square" rtlCol="0">
            <a:spAutoFit/>
          </a:bodyPr>
          <a:lstStyle/>
          <a:p>
            <a:r>
              <a:rPr lang="en-US" dirty="0"/>
              <a:t>Clinical Practice Guideline Treating Tobacco Use and Dependence 2008</a:t>
            </a:r>
          </a:p>
        </p:txBody>
      </p:sp>
    </p:spTree>
    <p:extLst>
      <p:ext uri="{BB962C8B-B14F-4D97-AF65-F5344CB8AC3E}">
        <p14:creationId xmlns:p14="http://schemas.microsoft.com/office/powerpoint/2010/main" val="261734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162800" cy="1782761"/>
          </a:xfrm>
        </p:spPr>
        <p:txBody>
          <a:bodyPr>
            <a:noAutofit/>
          </a:bodyPr>
          <a:lstStyle/>
          <a:p>
            <a:r>
              <a:rPr lang="en-US" sz="6000" dirty="0">
                <a:solidFill>
                  <a:srgbClr val="0070C0"/>
                </a:solidFill>
                <a:latin typeface="+mj-lt"/>
                <a:cs typeface="Arial" pitchFamily="34" charset="0"/>
              </a:rPr>
              <a:t>Tobacco Cessation Medications</a:t>
            </a:r>
          </a:p>
        </p:txBody>
      </p:sp>
      <p:sp>
        <p:nvSpPr>
          <p:cNvPr id="3" name="Content Placeholder 2"/>
          <p:cNvSpPr>
            <a:spLocks noGrp="1"/>
          </p:cNvSpPr>
          <p:nvPr>
            <p:ph type="body" sz="quarter" idx="12"/>
          </p:nvPr>
        </p:nvSpPr>
        <p:spPr>
          <a:xfrm>
            <a:off x="381000" y="4008125"/>
            <a:ext cx="4787227" cy="2380292"/>
          </a:xfrm>
        </p:spPr>
        <p:txBody>
          <a:bodyPr>
            <a:noAutofit/>
          </a:bodyPr>
          <a:lstStyle/>
          <a:p>
            <a:pPr marL="685800" indent="-457200">
              <a:spcBef>
                <a:spcPts val="768"/>
              </a:spcBef>
              <a:buFont typeface="Wingdings" panose="05000000000000000000" pitchFamily="2" charset="2"/>
              <a:buChar char="§"/>
            </a:pPr>
            <a:r>
              <a:rPr lang="en-US" sz="2800" dirty="0">
                <a:solidFill>
                  <a:schemeClr val="accent1"/>
                </a:solidFill>
                <a:cs typeface="Arial" pitchFamily="34" charset="0"/>
              </a:rPr>
              <a:t>Nicotine patch</a:t>
            </a:r>
          </a:p>
          <a:p>
            <a:pPr marL="685800" indent="-457200">
              <a:spcBef>
                <a:spcPts val="768"/>
              </a:spcBef>
              <a:buFont typeface="Wingdings" panose="05000000000000000000" pitchFamily="2" charset="2"/>
              <a:buChar char="§"/>
            </a:pPr>
            <a:r>
              <a:rPr lang="en-US" sz="2800" dirty="0">
                <a:solidFill>
                  <a:schemeClr val="accent1"/>
                </a:solidFill>
                <a:cs typeface="Arial" pitchFamily="34" charset="0"/>
              </a:rPr>
              <a:t>Nicotine gum</a:t>
            </a:r>
          </a:p>
          <a:p>
            <a:pPr marL="685800" indent="-457200">
              <a:spcBef>
                <a:spcPts val="768"/>
              </a:spcBef>
              <a:buFont typeface="Wingdings" panose="05000000000000000000" pitchFamily="2" charset="2"/>
              <a:buChar char="§"/>
            </a:pPr>
            <a:r>
              <a:rPr lang="en-US" sz="2800" dirty="0">
                <a:solidFill>
                  <a:schemeClr val="accent1"/>
                </a:solidFill>
                <a:cs typeface="Arial" pitchFamily="34" charset="0"/>
              </a:rPr>
              <a:t>Nicotine lozenge</a:t>
            </a:r>
          </a:p>
          <a:p>
            <a:pPr marL="685800" indent="-457200">
              <a:spcBef>
                <a:spcPts val="768"/>
              </a:spcBef>
              <a:buFont typeface="Wingdings" panose="05000000000000000000" pitchFamily="2" charset="2"/>
              <a:buChar char="§"/>
            </a:pPr>
            <a:r>
              <a:rPr lang="en-US" sz="2800" dirty="0">
                <a:solidFill>
                  <a:schemeClr val="accent1"/>
                </a:solidFill>
                <a:cs typeface="Arial" pitchFamily="34" charset="0"/>
              </a:rPr>
              <a:t>Nicotine nasal spray</a:t>
            </a:r>
          </a:p>
        </p:txBody>
      </p:sp>
      <p:sp>
        <p:nvSpPr>
          <p:cNvPr id="5" name="Content Placeholder 2"/>
          <p:cNvSpPr txBox="1">
            <a:spLocks/>
          </p:cNvSpPr>
          <p:nvPr/>
        </p:nvSpPr>
        <p:spPr>
          <a:xfrm>
            <a:off x="6100365" y="3352801"/>
            <a:ext cx="4105275" cy="20542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0066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endParaRPr lang="en-US" sz="2800" dirty="0">
              <a:solidFill>
                <a:srgbClr val="0070C0"/>
              </a:solidFill>
              <a:latin typeface="Arial" pitchFamily="34" charset="0"/>
              <a:cs typeface="Arial" pitchFamily="34" charset="0"/>
            </a:endParaRPr>
          </a:p>
        </p:txBody>
      </p:sp>
      <p:sp>
        <p:nvSpPr>
          <p:cNvPr id="10" name="Content Placeholder 2"/>
          <p:cNvSpPr txBox="1">
            <a:spLocks/>
          </p:cNvSpPr>
          <p:nvPr/>
        </p:nvSpPr>
        <p:spPr>
          <a:xfrm>
            <a:off x="381000" y="2238055"/>
            <a:ext cx="76962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66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768"/>
              </a:spcBef>
              <a:buNone/>
            </a:pPr>
            <a:r>
              <a:rPr lang="en-US" dirty="0">
                <a:solidFill>
                  <a:schemeClr val="tx1">
                    <a:lumMod val="75000"/>
                    <a:lumOff val="25000"/>
                  </a:schemeClr>
                </a:solidFill>
                <a:latin typeface="+mj-lt"/>
                <a:cs typeface="Arial" pitchFamily="34" charset="0"/>
              </a:rPr>
              <a:t>The only medications approved by the Food and Drug Administration (FDA) for tobacco cessation are:</a:t>
            </a:r>
          </a:p>
          <a:p>
            <a:pPr marL="0" indent="0">
              <a:spcBef>
                <a:spcPts val="768"/>
              </a:spcBef>
              <a:buNone/>
            </a:pPr>
            <a:endParaRPr lang="en-US" sz="2800" b="1" dirty="0">
              <a:latin typeface="Arial" pitchFamily="34" charset="0"/>
              <a:cs typeface="Arial" pitchFamily="34" charset="0"/>
            </a:endParaRPr>
          </a:p>
        </p:txBody>
      </p:sp>
      <p:sp>
        <p:nvSpPr>
          <p:cNvPr id="11" name="Content Placeholder 2"/>
          <p:cNvSpPr txBox="1">
            <a:spLocks/>
          </p:cNvSpPr>
          <p:nvPr/>
        </p:nvSpPr>
        <p:spPr>
          <a:xfrm>
            <a:off x="4419600" y="4008125"/>
            <a:ext cx="4466829" cy="25908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66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768"/>
              </a:spcBef>
              <a:buFont typeface="Wingdings" pitchFamily="2" charset="2"/>
              <a:buChar char="§"/>
            </a:pPr>
            <a:r>
              <a:rPr lang="en-US" sz="2800" dirty="0">
                <a:solidFill>
                  <a:schemeClr val="accent1"/>
                </a:solidFill>
                <a:cs typeface="Arial" pitchFamily="34" charset="0"/>
              </a:rPr>
              <a:t>Nicotine inhaler</a:t>
            </a:r>
          </a:p>
          <a:p>
            <a:pPr>
              <a:spcBef>
                <a:spcPts val="768"/>
              </a:spcBef>
              <a:buFont typeface="Wingdings" pitchFamily="2" charset="2"/>
              <a:buChar char="§"/>
            </a:pPr>
            <a:r>
              <a:rPr lang="en-US" sz="2800" dirty="0">
                <a:solidFill>
                  <a:srgbClr val="0070C0"/>
                </a:solidFill>
                <a:cs typeface="Arial" pitchFamily="34" charset="0"/>
              </a:rPr>
              <a:t>Bupropion SR tablets</a:t>
            </a:r>
          </a:p>
          <a:p>
            <a:pPr>
              <a:spcBef>
                <a:spcPts val="768"/>
              </a:spcBef>
              <a:buFont typeface="Wingdings" pitchFamily="2" charset="2"/>
              <a:buChar char="§"/>
            </a:pPr>
            <a:r>
              <a:rPr lang="en-US" sz="2800" dirty="0">
                <a:solidFill>
                  <a:srgbClr val="0070C0"/>
                </a:solidFill>
                <a:cs typeface="Arial" pitchFamily="34" charset="0"/>
              </a:rPr>
              <a:t>Varenicline tablets</a:t>
            </a:r>
          </a:p>
        </p:txBody>
      </p:sp>
    </p:spTree>
    <p:extLst>
      <p:ext uri="{BB962C8B-B14F-4D97-AF65-F5344CB8AC3E}">
        <p14:creationId xmlns:p14="http://schemas.microsoft.com/office/powerpoint/2010/main" val="293723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36" y="1051695"/>
            <a:ext cx="4051610" cy="4075965"/>
          </a:xfrm>
        </p:spPr>
        <p:txBody>
          <a:bodyPr>
            <a:normAutofit/>
          </a:bodyPr>
          <a:lstStyle/>
          <a:p>
            <a:r>
              <a:rPr lang="en-US" sz="6000" dirty="0">
                <a:latin typeface="+mj-lt"/>
                <a:cs typeface="Arial" pitchFamily="34" charset="0"/>
              </a:rPr>
              <a:t>Dopamine Reward Pathway</a:t>
            </a:r>
          </a:p>
        </p:txBody>
      </p:sp>
      <p:pic>
        <p:nvPicPr>
          <p:cNvPr id="4" name="Picture 2" descr="brain hemisphere"/>
          <p:cNvPicPr>
            <a:picLocks noGrp="1" noChangeAspect="1" noChangeArrowheads="1"/>
          </p:cNvPicPr>
          <p:nvPr>
            <p:ph idx="4294967295"/>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41775" y="914400"/>
            <a:ext cx="8150225" cy="53340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18" name="Group 17">
            <a:extLst>
              <a:ext uri="{FF2B5EF4-FFF2-40B4-BE49-F238E27FC236}">
                <a16:creationId xmlns:a16="http://schemas.microsoft.com/office/drawing/2014/main" id="{0EB4D816-C57C-4841-ADB3-6BED32527337}"/>
              </a:ext>
            </a:extLst>
          </p:cNvPr>
          <p:cNvGrpSpPr/>
          <p:nvPr/>
        </p:nvGrpSpPr>
        <p:grpSpPr>
          <a:xfrm>
            <a:off x="3685756" y="1143000"/>
            <a:ext cx="8862263" cy="5021997"/>
            <a:chOff x="3685756" y="1493103"/>
            <a:chExt cx="8862263" cy="5021997"/>
          </a:xfrm>
        </p:grpSpPr>
        <p:sp>
          <p:nvSpPr>
            <p:cNvPr id="6" name="Text Box 4"/>
            <p:cNvSpPr txBox="1">
              <a:spLocks noChangeArrowheads="1"/>
            </p:cNvSpPr>
            <p:nvPr/>
          </p:nvSpPr>
          <p:spPr bwMode="auto">
            <a:xfrm>
              <a:off x="8951186" y="5817085"/>
              <a:ext cx="3596833" cy="461665"/>
            </a:xfrm>
            <a:prstGeom prst="rect">
              <a:avLst/>
            </a:prstGeom>
            <a:noFill/>
            <a:ln>
              <a:noFill/>
            </a:ln>
            <a:effectLst/>
          </p:spPr>
          <p:txBody>
            <a:bodyPr>
              <a:spAutoFit/>
            </a:bodyPr>
            <a:lstStyle/>
            <a:p>
              <a:pPr eaLnBrk="0" hangingPunct="0">
                <a:spcBef>
                  <a:spcPct val="50000"/>
                </a:spcBef>
                <a:defRPr/>
              </a:pPr>
              <a:r>
                <a:rPr lang="en-US" sz="2400" b="1" dirty="0">
                  <a:solidFill>
                    <a:schemeClr val="tx1">
                      <a:lumMod val="95000"/>
                      <a:lumOff val="5000"/>
                    </a:schemeClr>
                  </a:solidFill>
                  <a:latin typeface="+mj-lt"/>
                  <a:cs typeface="Arial" pitchFamily="34" charset="0"/>
                </a:rPr>
                <a:t>Nicotine enters brain</a:t>
              </a:r>
            </a:p>
          </p:txBody>
        </p:sp>
        <p:sp>
          <p:nvSpPr>
            <p:cNvPr id="7" name="Line 5"/>
            <p:cNvSpPr>
              <a:spLocks noChangeShapeType="1"/>
            </p:cNvSpPr>
            <p:nvPr/>
          </p:nvSpPr>
          <p:spPr bwMode="auto">
            <a:xfrm>
              <a:off x="8367494" y="4067673"/>
              <a:ext cx="316902" cy="1678163"/>
            </a:xfrm>
            <a:prstGeom prst="line">
              <a:avLst/>
            </a:prstGeom>
            <a:noFill/>
            <a:ln w="152400">
              <a:solidFill>
                <a:schemeClr val="accent2">
                  <a:lumMod val="75000"/>
                </a:schemeClr>
              </a:solidFill>
              <a:prstDash val="sysDot"/>
              <a:round/>
              <a:headEnd type="triangle" w="med" len="med"/>
              <a:tailEnd/>
            </a:ln>
            <a:effectLst>
              <a:outerShdw blurRad="63500" dist="74053" dir="1857825" algn="ctr" rotWithShape="0">
                <a:srgbClr val="FFFFFF">
                  <a:alpha val="50000"/>
                </a:srgbClr>
              </a:outerShdw>
            </a:effectLst>
          </p:spPr>
          <p:txBody>
            <a:bodyPr wrap="none" anchor="ctr"/>
            <a:lstStyle/>
            <a:p>
              <a:pPr>
                <a:defRPr/>
              </a:pPr>
              <a:endParaRPr lang="en-US" sz="2000" dirty="0">
                <a:solidFill>
                  <a:srgbClr val="000000"/>
                </a:solidFill>
                <a:latin typeface="Arial" pitchFamily="34" charset="0"/>
                <a:cs typeface="Arial" pitchFamily="34" charset="0"/>
              </a:endParaRPr>
            </a:p>
          </p:txBody>
        </p:sp>
        <p:sp>
          <p:nvSpPr>
            <p:cNvPr id="8" name="Text Box 6"/>
            <p:cNvSpPr txBox="1">
              <a:spLocks noChangeArrowheads="1"/>
            </p:cNvSpPr>
            <p:nvPr/>
          </p:nvSpPr>
          <p:spPr bwMode="auto">
            <a:xfrm>
              <a:off x="8581144" y="3702903"/>
              <a:ext cx="2938980" cy="830997"/>
            </a:xfrm>
            <a:prstGeom prst="rect">
              <a:avLst/>
            </a:prstGeom>
            <a:noFill/>
            <a:ln>
              <a:noFill/>
            </a:ln>
            <a:effectLst/>
          </p:spPr>
          <p:txBody>
            <a:bodyPr wrap="square">
              <a:spAutoFit/>
            </a:bodyPr>
            <a:lstStyle/>
            <a:p>
              <a:pPr eaLnBrk="0" hangingPunct="0">
                <a:spcBef>
                  <a:spcPct val="50000"/>
                </a:spcBef>
                <a:defRPr/>
              </a:pPr>
              <a:r>
                <a:rPr lang="en-US" sz="2400" b="1" dirty="0">
                  <a:solidFill>
                    <a:schemeClr val="bg1"/>
                  </a:solidFill>
                  <a:latin typeface="+mj-lt"/>
                  <a:cs typeface="Arial" pitchFamily="34" charset="0"/>
                </a:rPr>
                <a:t>Stimulation of nicotine receptors</a:t>
              </a:r>
            </a:p>
          </p:txBody>
        </p:sp>
        <p:sp>
          <p:nvSpPr>
            <p:cNvPr id="9" name="AutoShape 7"/>
            <p:cNvSpPr>
              <a:spLocks noChangeArrowheads="1"/>
            </p:cNvSpPr>
            <p:nvPr/>
          </p:nvSpPr>
          <p:spPr bwMode="auto">
            <a:xfrm rot="20849674" flipH="1">
              <a:off x="7052352" y="3926665"/>
              <a:ext cx="1524296" cy="480360"/>
            </a:xfrm>
            <a:prstGeom prst="curvedDownArrow">
              <a:avLst>
                <a:gd name="adj1" fmla="val 62065"/>
                <a:gd name="adj2" fmla="val 124129"/>
                <a:gd name="adj3" fmla="val 33333"/>
              </a:avLst>
            </a:prstGeom>
            <a:solidFill>
              <a:schemeClr val="accent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dirty="0">
                <a:solidFill>
                  <a:srgbClr val="000000"/>
                </a:solidFill>
                <a:latin typeface="Arial" pitchFamily="34" charset="0"/>
                <a:cs typeface="Arial" pitchFamily="34" charset="0"/>
              </a:endParaRPr>
            </a:p>
          </p:txBody>
        </p:sp>
        <p:sp>
          <p:nvSpPr>
            <p:cNvPr id="10" name="AutoShape 8"/>
            <p:cNvSpPr>
              <a:spLocks noChangeArrowheads="1"/>
            </p:cNvSpPr>
            <p:nvPr/>
          </p:nvSpPr>
          <p:spPr bwMode="auto">
            <a:xfrm rot="20963057" flipV="1">
              <a:off x="6382106" y="2352322"/>
              <a:ext cx="697183" cy="2274739"/>
            </a:xfrm>
            <a:prstGeom prst="curvedRightArrow">
              <a:avLst>
                <a:gd name="adj1" fmla="val 82204"/>
                <a:gd name="adj2" fmla="val 133455"/>
                <a:gd name="adj3" fmla="val 47139"/>
              </a:avLst>
            </a:prstGeom>
            <a:solidFill>
              <a:schemeClr val="accent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dirty="0">
                <a:solidFill>
                  <a:srgbClr val="000000"/>
                </a:solidFill>
                <a:latin typeface="Arial" pitchFamily="34" charset="0"/>
                <a:cs typeface="Arial" pitchFamily="34" charset="0"/>
              </a:endParaRPr>
            </a:p>
          </p:txBody>
        </p:sp>
        <p:sp>
          <p:nvSpPr>
            <p:cNvPr id="11" name="Text Box 9"/>
            <p:cNvSpPr txBox="1">
              <a:spLocks noChangeArrowheads="1"/>
            </p:cNvSpPr>
            <p:nvPr/>
          </p:nvSpPr>
          <p:spPr bwMode="auto">
            <a:xfrm>
              <a:off x="6928761" y="2712303"/>
              <a:ext cx="4409686" cy="461665"/>
            </a:xfrm>
            <a:prstGeom prst="rect">
              <a:avLst/>
            </a:prstGeom>
            <a:noFill/>
            <a:ln>
              <a:noFill/>
            </a:ln>
            <a:effectLst/>
          </p:spPr>
          <p:txBody>
            <a:bodyPr>
              <a:spAutoFit/>
            </a:bodyPr>
            <a:lstStyle/>
            <a:p>
              <a:pPr eaLnBrk="0" hangingPunct="0">
                <a:spcBef>
                  <a:spcPct val="50000"/>
                </a:spcBef>
                <a:defRPr/>
              </a:pPr>
              <a:r>
                <a:rPr lang="en-US" sz="2400" b="1" dirty="0">
                  <a:solidFill>
                    <a:schemeClr val="bg1"/>
                  </a:solidFill>
                  <a:latin typeface="+mj-lt"/>
                  <a:cs typeface="Arial" pitchFamily="34" charset="0"/>
                </a:rPr>
                <a:t>Dopamine release</a:t>
              </a:r>
            </a:p>
          </p:txBody>
        </p:sp>
        <p:sp>
          <p:nvSpPr>
            <p:cNvPr id="12" name="Text Box 11"/>
            <p:cNvSpPr txBox="1">
              <a:spLocks noChangeArrowheads="1"/>
            </p:cNvSpPr>
            <p:nvPr/>
          </p:nvSpPr>
          <p:spPr bwMode="auto">
            <a:xfrm>
              <a:off x="3685756" y="1493103"/>
              <a:ext cx="192042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30000"/>
                </a:spcBef>
              </a:pPr>
              <a:r>
                <a:rPr lang="en-US" sz="2400" b="1" dirty="0">
                  <a:solidFill>
                    <a:schemeClr val="accent1"/>
                  </a:solidFill>
                  <a:latin typeface="+mj-lt"/>
                  <a:ea typeface="ＭＳ Ｐゴシック" pitchFamily="34" charset="-128"/>
                  <a:cs typeface="Arial" pitchFamily="34" charset="0"/>
                </a:rPr>
                <a:t>Prefrontal cortex</a:t>
              </a:r>
            </a:p>
          </p:txBody>
        </p:sp>
        <p:sp>
          <p:nvSpPr>
            <p:cNvPr id="13" name="Text Box 12"/>
            <p:cNvSpPr txBox="1">
              <a:spLocks noChangeArrowheads="1"/>
            </p:cNvSpPr>
            <p:nvPr/>
          </p:nvSpPr>
          <p:spPr bwMode="auto">
            <a:xfrm>
              <a:off x="4208629" y="5234106"/>
              <a:ext cx="199172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30000"/>
                </a:spcBef>
              </a:pPr>
              <a:r>
                <a:rPr lang="en-US" sz="2400" b="1" dirty="0">
                  <a:solidFill>
                    <a:schemeClr val="accent1"/>
                  </a:solidFill>
                  <a:latin typeface="+mj-lt"/>
                  <a:ea typeface="ＭＳ Ｐゴシック" pitchFamily="34" charset="-128"/>
                  <a:cs typeface="Arial" pitchFamily="34" charset="0"/>
                </a:rPr>
                <a:t>Nucleus accumbens</a:t>
              </a:r>
            </a:p>
          </p:txBody>
        </p:sp>
        <p:sp>
          <p:nvSpPr>
            <p:cNvPr id="14" name="Line 13"/>
            <p:cNvSpPr>
              <a:spLocks noChangeShapeType="1"/>
            </p:cNvSpPr>
            <p:nvPr/>
          </p:nvSpPr>
          <p:spPr bwMode="auto">
            <a:xfrm flipV="1">
              <a:off x="7457986" y="4335995"/>
              <a:ext cx="722536" cy="1348108"/>
            </a:xfrm>
            <a:prstGeom prst="line">
              <a:avLst/>
            </a:prstGeom>
            <a:noFill/>
            <a:ln w="76200">
              <a:solidFill>
                <a:schemeClr val="tx1">
                  <a:lumMod val="65000"/>
                  <a:lumOff val="3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dirty="0">
                <a:latin typeface="Arial" pitchFamily="34" charset="0"/>
                <a:cs typeface="Arial" pitchFamily="34" charset="0"/>
              </a:endParaRPr>
            </a:p>
          </p:txBody>
        </p:sp>
        <p:sp>
          <p:nvSpPr>
            <p:cNvPr id="15" name="Text Box 14"/>
            <p:cNvSpPr txBox="1">
              <a:spLocks noChangeArrowheads="1"/>
            </p:cNvSpPr>
            <p:nvPr/>
          </p:nvSpPr>
          <p:spPr bwMode="auto">
            <a:xfrm>
              <a:off x="6174535" y="5684103"/>
              <a:ext cx="231182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30000"/>
                </a:spcBef>
              </a:pPr>
              <a:r>
                <a:rPr lang="en-US" sz="2400" b="1" dirty="0">
                  <a:solidFill>
                    <a:schemeClr val="accent1"/>
                  </a:solidFill>
                  <a:latin typeface="+mj-lt"/>
                  <a:ea typeface="ＭＳ Ｐゴシック" pitchFamily="34" charset="-128"/>
                  <a:cs typeface="Arial" pitchFamily="34" charset="0"/>
                </a:rPr>
                <a:t>Ventral tegmental area</a:t>
              </a:r>
            </a:p>
          </p:txBody>
        </p:sp>
        <p:sp>
          <p:nvSpPr>
            <p:cNvPr id="16" name="Line 15"/>
            <p:cNvSpPr>
              <a:spLocks noChangeShapeType="1"/>
            </p:cNvSpPr>
            <p:nvPr/>
          </p:nvSpPr>
          <p:spPr bwMode="auto">
            <a:xfrm flipV="1">
              <a:off x="5917845" y="4575925"/>
              <a:ext cx="1197888" cy="901838"/>
            </a:xfrm>
            <a:prstGeom prst="line">
              <a:avLst/>
            </a:prstGeom>
            <a:noFill/>
            <a:ln w="76200">
              <a:solidFill>
                <a:schemeClr val="tx1">
                  <a:lumMod val="65000"/>
                  <a:lumOff val="3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dirty="0">
                <a:latin typeface="Arial" pitchFamily="34" charset="0"/>
                <a:cs typeface="Arial" pitchFamily="34" charset="0"/>
              </a:endParaRPr>
            </a:p>
          </p:txBody>
        </p:sp>
        <p:sp>
          <p:nvSpPr>
            <p:cNvPr id="17" name="Line 16"/>
            <p:cNvSpPr>
              <a:spLocks noChangeShapeType="1"/>
            </p:cNvSpPr>
            <p:nvPr/>
          </p:nvSpPr>
          <p:spPr bwMode="auto">
            <a:xfrm>
              <a:off x="5366436" y="1991276"/>
              <a:ext cx="1235916" cy="567135"/>
            </a:xfrm>
            <a:prstGeom prst="line">
              <a:avLst/>
            </a:prstGeom>
            <a:noFill/>
            <a:ln w="76200">
              <a:solidFill>
                <a:schemeClr val="tx1">
                  <a:lumMod val="65000"/>
                  <a:lumOff val="3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dirty="0">
                <a:latin typeface="Arial" pitchFamily="34" charset="0"/>
                <a:cs typeface="Arial" pitchFamily="34" charset="0"/>
              </a:endParaRPr>
            </a:p>
          </p:txBody>
        </p:sp>
      </p:grpSp>
    </p:spTree>
    <p:extLst>
      <p:ext uri="{BB962C8B-B14F-4D97-AF65-F5344CB8AC3E}">
        <p14:creationId xmlns:p14="http://schemas.microsoft.com/office/powerpoint/2010/main" val="4513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0070C0"/>
                </a:solidFill>
                <a:latin typeface="+mj-lt"/>
                <a:cs typeface="Arial" pitchFamily="34" charset="0"/>
              </a:rPr>
              <a:t>Varenicline Tartrate</a:t>
            </a:r>
          </a:p>
        </p:txBody>
      </p:sp>
      <p:sp>
        <p:nvSpPr>
          <p:cNvPr id="3" name="Content Placeholder 2"/>
          <p:cNvSpPr>
            <a:spLocks noGrp="1"/>
          </p:cNvSpPr>
          <p:nvPr>
            <p:ph idx="1"/>
          </p:nvPr>
        </p:nvSpPr>
        <p:spPr>
          <a:xfrm>
            <a:off x="381000" y="1600201"/>
            <a:ext cx="11353800" cy="4525963"/>
          </a:xfrm>
        </p:spPr>
        <p:txBody>
          <a:bodyPr>
            <a:noAutofit/>
          </a:bodyPr>
          <a:lstStyle/>
          <a:p>
            <a:pPr marL="457200" indent="-457200">
              <a:spcBef>
                <a:spcPts val="600"/>
              </a:spcBef>
              <a:buFont typeface="Wingdings" panose="05000000000000000000" pitchFamily="2" charset="2"/>
              <a:buChar char="§"/>
            </a:pPr>
            <a:r>
              <a:rPr lang="en-US" dirty="0">
                <a:solidFill>
                  <a:schemeClr val="accent1"/>
                </a:solidFill>
                <a:cs typeface="Arial" pitchFamily="34" charset="0"/>
              </a:rPr>
              <a:t>Selective </a:t>
            </a:r>
            <a:r>
              <a:rPr lang="el-GR" dirty="0">
                <a:solidFill>
                  <a:schemeClr val="accent1"/>
                </a:solidFill>
                <a:cs typeface="Arial" pitchFamily="34" charset="0"/>
              </a:rPr>
              <a:t>α4β2 </a:t>
            </a:r>
            <a:r>
              <a:rPr lang="en-US" dirty="0">
                <a:solidFill>
                  <a:schemeClr val="accent1"/>
                </a:solidFill>
                <a:cs typeface="Arial" pitchFamily="34" charset="0"/>
              </a:rPr>
              <a:t>nicotinic acetylcholine receptor (</a:t>
            </a:r>
            <a:r>
              <a:rPr lang="en-US" dirty="0" err="1">
                <a:solidFill>
                  <a:schemeClr val="accent1"/>
                </a:solidFill>
                <a:cs typeface="Arial" pitchFamily="34" charset="0"/>
              </a:rPr>
              <a:t>nAChR</a:t>
            </a:r>
            <a:r>
              <a:rPr lang="en-US" dirty="0">
                <a:solidFill>
                  <a:schemeClr val="accent1"/>
                </a:solidFill>
                <a:cs typeface="Arial" pitchFamily="34" charset="0"/>
              </a:rPr>
              <a:t>)receptor partial agonist. It works in two ways:</a:t>
            </a:r>
          </a:p>
          <a:p>
            <a:pPr lvl="2" indent="-342900">
              <a:spcBef>
                <a:spcPts val="600"/>
              </a:spcBef>
            </a:pPr>
            <a:r>
              <a:rPr lang="en-US" sz="3200" dirty="0">
                <a:solidFill>
                  <a:schemeClr val="accent1"/>
                </a:solidFill>
                <a:cs typeface="Arial" pitchFamily="34" charset="0"/>
              </a:rPr>
              <a:t>It acts like nicotine in the brain but does not have as strong of an effect. </a:t>
            </a:r>
          </a:p>
          <a:p>
            <a:pPr lvl="2" indent="-342900">
              <a:spcBef>
                <a:spcPts val="600"/>
              </a:spcBef>
            </a:pPr>
            <a:r>
              <a:rPr lang="en-US" sz="3200" dirty="0">
                <a:solidFill>
                  <a:schemeClr val="accent1"/>
                </a:solidFill>
                <a:cs typeface="Arial" pitchFamily="34" charset="0"/>
              </a:rPr>
              <a:t>It blocks the places in the brain where nicotine would normally work.</a:t>
            </a:r>
          </a:p>
          <a:p>
            <a:pPr marL="457200" indent="-457200">
              <a:spcBef>
                <a:spcPts val="600"/>
              </a:spcBef>
              <a:buFont typeface="Wingdings" panose="05000000000000000000" pitchFamily="2" charset="2"/>
              <a:buChar char="§"/>
            </a:pPr>
            <a:endParaRPr lang="en-US" dirty="0">
              <a:solidFill>
                <a:schemeClr val="accent1"/>
              </a:solidFill>
              <a:cs typeface="Arial" pitchFamily="34" charset="0"/>
            </a:endParaRPr>
          </a:p>
          <a:p>
            <a:pPr marL="457200" indent="-457200">
              <a:spcBef>
                <a:spcPts val="600"/>
              </a:spcBef>
              <a:buFont typeface="Wingdings" panose="05000000000000000000" pitchFamily="2" charset="2"/>
              <a:buChar char="§"/>
            </a:pPr>
            <a:endParaRPr lang="en-US" sz="2800" dirty="0">
              <a:solidFill>
                <a:schemeClr val="accent2"/>
              </a:solidFill>
              <a:latin typeface="Arial" pitchFamily="34" charset="0"/>
              <a:cs typeface="Arial" pitchFamily="34" charset="0"/>
            </a:endParaRPr>
          </a:p>
        </p:txBody>
      </p:sp>
      <p:sp>
        <p:nvSpPr>
          <p:cNvPr id="7" name="Rectangle 6"/>
          <p:cNvSpPr/>
          <p:nvPr/>
        </p:nvSpPr>
        <p:spPr>
          <a:xfrm>
            <a:off x="603069" y="4719190"/>
            <a:ext cx="10450199" cy="1077218"/>
          </a:xfrm>
          <a:prstGeom prst="rect">
            <a:avLst/>
          </a:prstGeom>
        </p:spPr>
        <p:txBody>
          <a:bodyPr wrap="square">
            <a:spAutoFit/>
          </a:bodyPr>
          <a:lstStyle/>
          <a:p>
            <a:pPr marL="457200" indent="-457200">
              <a:spcBef>
                <a:spcPts val="600"/>
              </a:spcBef>
              <a:spcAft>
                <a:spcPts val="600"/>
              </a:spcAft>
              <a:buFont typeface="Wingdings" panose="05000000000000000000" pitchFamily="2" charset="2"/>
              <a:buChar char="§"/>
            </a:pPr>
            <a:r>
              <a:rPr lang="en-US" sz="3200" dirty="0">
                <a:solidFill>
                  <a:schemeClr val="tx2"/>
                </a:solidFill>
                <a:cs typeface="Arial" pitchFamily="34" charset="0"/>
              </a:rPr>
              <a:t>Initial dosing is 0.5 mg/day for 3 days and then twice daily for 4 days. For next 11 weeks, dosing is 1 mg twice daily</a:t>
            </a:r>
          </a:p>
        </p:txBody>
      </p:sp>
    </p:spTree>
    <p:extLst>
      <p:ext uri="{BB962C8B-B14F-4D97-AF65-F5344CB8AC3E}">
        <p14:creationId xmlns:p14="http://schemas.microsoft.com/office/powerpoint/2010/main" val="3714988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rtlCol="0">
            <a:noAutofit/>
          </a:bodyPr>
          <a:lstStyle/>
          <a:p>
            <a:pPr>
              <a:defRPr/>
            </a:pPr>
            <a:r>
              <a:rPr lang="en-US" altLang="en-US" sz="5400" dirty="0">
                <a:solidFill>
                  <a:schemeClr val="tx2"/>
                </a:solidFill>
                <a:latin typeface="+mj-lt"/>
                <a:ea typeface="ＭＳ Ｐゴシック" charset="-128"/>
              </a:rPr>
              <a:t>Varenicline:</a:t>
            </a:r>
            <a:br>
              <a:rPr lang="en-US" altLang="en-US" sz="5400" dirty="0">
                <a:solidFill>
                  <a:schemeClr val="tx2"/>
                </a:solidFill>
                <a:latin typeface="+mj-lt"/>
                <a:ea typeface="ＭＳ Ｐゴシック" charset="-128"/>
              </a:rPr>
            </a:br>
            <a:r>
              <a:rPr lang="en-US" altLang="en-US" sz="5400" dirty="0">
                <a:solidFill>
                  <a:schemeClr val="tx2"/>
                </a:solidFill>
                <a:latin typeface="+mj-lt"/>
                <a:ea typeface="ＭＳ Ｐゴシック" charset="-128"/>
              </a:rPr>
              <a:t>Side Effects </a:t>
            </a:r>
            <a:r>
              <a:rPr lang="en-US" altLang="en-US" sz="5400" dirty="0">
                <a:solidFill>
                  <a:schemeClr val="tx2"/>
                </a:solidFill>
                <a:ea typeface="ＭＳ Ｐゴシック" charset="-128"/>
              </a:rPr>
              <a:t>&amp;</a:t>
            </a:r>
            <a:r>
              <a:rPr lang="en-US" altLang="en-US" sz="5400" dirty="0">
                <a:solidFill>
                  <a:schemeClr val="tx2"/>
                </a:solidFill>
                <a:latin typeface="+mj-lt"/>
                <a:ea typeface="ＭＳ Ｐゴシック" charset="-128"/>
              </a:rPr>
              <a:t> Precautions</a:t>
            </a:r>
          </a:p>
        </p:txBody>
      </p:sp>
      <p:sp>
        <p:nvSpPr>
          <p:cNvPr id="57347" name="Rectangle 3"/>
          <p:cNvSpPr>
            <a:spLocks noGrp="1" noChangeArrowheads="1"/>
          </p:cNvSpPr>
          <p:nvPr>
            <p:ph idx="1"/>
          </p:nvPr>
        </p:nvSpPr>
        <p:spPr>
          <a:xfrm>
            <a:off x="1752600" y="1905000"/>
            <a:ext cx="10972800" cy="4525963"/>
          </a:xfrm>
        </p:spPr>
        <p:txBody>
          <a:bodyPr>
            <a:normAutofit/>
          </a:bodyPr>
          <a:lstStyle/>
          <a:p>
            <a:pPr marL="457200" indent="-457200">
              <a:lnSpc>
                <a:spcPct val="90000"/>
              </a:lnSpc>
              <a:buFont typeface="Wingdings" panose="05000000000000000000" pitchFamily="2" charset="2"/>
              <a:buChar char="§"/>
              <a:defRPr/>
            </a:pPr>
            <a:r>
              <a:rPr lang="en-US" altLang="en-US" dirty="0">
                <a:solidFill>
                  <a:schemeClr val="accent1"/>
                </a:solidFill>
                <a:ea typeface="ＭＳ Ｐゴシック" charset="-128"/>
              </a:rPr>
              <a:t>Side effects include:</a:t>
            </a:r>
          </a:p>
          <a:p>
            <a:pPr marL="1143000" lvl="1" indent="-457200">
              <a:lnSpc>
                <a:spcPct val="90000"/>
              </a:lnSpc>
              <a:buFont typeface="Calibri" panose="020F0502020204030204" pitchFamily="34" charset="0"/>
              <a:buChar char="‒"/>
              <a:defRPr/>
            </a:pPr>
            <a:r>
              <a:rPr lang="en-US" altLang="en-US" dirty="0">
                <a:solidFill>
                  <a:schemeClr val="tx2"/>
                </a:solidFill>
                <a:ea typeface="MS PGothic" pitchFamily="34" charset="-128"/>
              </a:rPr>
              <a:t>Nausea </a:t>
            </a:r>
          </a:p>
          <a:p>
            <a:pPr marL="1143000" lvl="1" indent="-457200">
              <a:lnSpc>
                <a:spcPct val="90000"/>
              </a:lnSpc>
              <a:buFont typeface="Calibri" panose="020F0502020204030204" pitchFamily="34" charset="0"/>
              <a:buChar char="‒"/>
              <a:defRPr/>
            </a:pPr>
            <a:r>
              <a:rPr lang="en-US" altLang="en-US" dirty="0">
                <a:solidFill>
                  <a:schemeClr val="tx2"/>
                </a:solidFill>
                <a:ea typeface="MS PGothic" pitchFamily="34" charset="-128"/>
              </a:rPr>
              <a:t>Headache </a:t>
            </a:r>
          </a:p>
          <a:p>
            <a:pPr marL="1143000" lvl="1" indent="-457200">
              <a:lnSpc>
                <a:spcPct val="90000"/>
              </a:lnSpc>
              <a:buFont typeface="Calibri" panose="020F0502020204030204" pitchFamily="34" charset="0"/>
              <a:buChar char="‒"/>
              <a:defRPr/>
            </a:pPr>
            <a:r>
              <a:rPr lang="en-US" altLang="en-US" dirty="0">
                <a:solidFill>
                  <a:schemeClr val="tx2"/>
                </a:solidFill>
                <a:ea typeface="MS PGothic" pitchFamily="34" charset="-128"/>
              </a:rPr>
              <a:t>Insomnia and abnormal dreams </a:t>
            </a:r>
          </a:p>
          <a:p>
            <a:pPr marL="1143000" lvl="1" indent="-457200">
              <a:lnSpc>
                <a:spcPct val="90000"/>
              </a:lnSpc>
              <a:buFont typeface="Calibri" panose="020F0502020204030204" pitchFamily="34" charset="0"/>
              <a:buChar char="‒"/>
              <a:defRPr/>
            </a:pPr>
            <a:r>
              <a:rPr lang="en-US" altLang="en-US" dirty="0">
                <a:solidFill>
                  <a:schemeClr val="tx2"/>
                </a:solidFill>
                <a:ea typeface="MS PGothic" pitchFamily="34" charset="-128"/>
              </a:rPr>
              <a:t>Constipation and flatulence </a:t>
            </a:r>
          </a:p>
          <a:p>
            <a:pPr marL="457200" indent="-457200">
              <a:lnSpc>
                <a:spcPct val="90000"/>
              </a:lnSpc>
              <a:buFont typeface="Wingdings" panose="05000000000000000000" pitchFamily="2" charset="2"/>
              <a:buChar char="§"/>
              <a:defRPr/>
            </a:pPr>
            <a:r>
              <a:rPr lang="en-US" altLang="en-US" dirty="0">
                <a:solidFill>
                  <a:schemeClr val="accent1"/>
                </a:solidFill>
                <a:ea typeface="ＭＳ Ｐゴシック" charset="-128"/>
              </a:rPr>
              <a:t>Precautions for individuals:</a:t>
            </a:r>
          </a:p>
          <a:p>
            <a:pPr marL="1143000" lvl="1" indent="-457200">
              <a:lnSpc>
                <a:spcPct val="90000"/>
              </a:lnSpc>
              <a:buFont typeface="Calibri" panose="020F0502020204030204" pitchFamily="34" charset="0"/>
              <a:buChar char="‒"/>
              <a:defRPr/>
            </a:pPr>
            <a:r>
              <a:rPr lang="en-US" altLang="en-US" dirty="0">
                <a:solidFill>
                  <a:schemeClr val="tx2"/>
                </a:solidFill>
                <a:ea typeface="ＭＳ Ｐゴシック" charset="-128"/>
              </a:rPr>
              <a:t>Operating heavy machinery</a:t>
            </a:r>
          </a:p>
          <a:p>
            <a:pPr marL="1143000" lvl="1" indent="-457200">
              <a:lnSpc>
                <a:spcPct val="90000"/>
              </a:lnSpc>
              <a:buFont typeface="Calibri" panose="020F0502020204030204" pitchFamily="34" charset="0"/>
              <a:buChar char="‒"/>
              <a:defRPr/>
            </a:pPr>
            <a:r>
              <a:rPr lang="en-US" altLang="en-US" dirty="0">
                <a:solidFill>
                  <a:schemeClr val="tx2"/>
                </a:solidFill>
                <a:ea typeface="ＭＳ Ｐゴシック" charset="-128"/>
              </a:rPr>
              <a:t>With kidney or cardiac problems</a:t>
            </a:r>
          </a:p>
          <a:p>
            <a:pPr marL="1143000" lvl="1" indent="-457200">
              <a:lnSpc>
                <a:spcPct val="90000"/>
              </a:lnSpc>
              <a:buFont typeface="Calibri" panose="020F0502020204030204" pitchFamily="34" charset="0"/>
              <a:buChar char="‒"/>
              <a:defRPr/>
            </a:pPr>
            <a:r>
              <a:rPr lang="en-US" altLang="en-US" dirty="0">
                <a:solidFill>
                  <a:schemeClr val="tx2"/>
                </a:solidFill>
                <a:ea typeface="ＭＳ Ｐゴシック" charset="-128"/>
                <a:cs typeface="Arial" pitchFamily="34" charset="0"/>
              </a:rPr>
              <a:t>Taking insulin, asthma medications, or blood thinners</a:t>
            </a:r>
            <a:endParaRPr lang="en-US" altLang="en-US" dirty="0">
              <a:solidFill>
                <a:schemeClr val="tx2"/>
              </a:solidFill>
              <a:cs typeface="Arial" pitchFamily="34" charset="0"/>
            </a:endParaRPr>
          </a:p>
          <a:p>
            <a:pPr lvl="1">
              <a:lnSpc>
                <a:spcPct val="90000"/>
              </a:lnSpc>
              <a:defRPr/>
            </a:pPr>
            <a:endParaRPr lang="en-US" altLang="en-US" sz="2400" dirty="0">
              <a:solidFill>
                <a:schemeClr val="accent2"/>
              </a:solidFill>
              <a:ea typeface="ＭＳ Ｐゴシック" charset="-128"/>
            </a:endParaRPr>
          </a:p>
        </p:txBody>
      </p:sp>
    </p:spTree>
    <p:extLst>
      <p:ext uri="{BB962C8B-B14F-4D97-AF65-F5344CB8AC3E}">
        <p14:creationId xmlns:p14="http://schemas.microsoft.com/office/powerpoint/2010/main" val="4059067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1D9E86-C32B-1F4D-9C41-BB5D90BA70ED}"/>
              </a:ext>
            </a:extLst>
          </p:cNvPr>
          <p:cNvPicPr>
            <a:picLocks noChangeAspect="1"/>
          </p:cNvPicPr>
          <p:nvPr/>
        </p:nvPicPr>
        <p:blipFill>
          <a:blip r:embed="rId3"/>
          <a:stretch>
            <a:fillRect/>
          </a:stretch>
        </p:blipFill>
        <p:spPr>
          <a:xfrm>
            <a:off x="533783" y="319567"/>
            <a:ext cx="9525000" cy="1608874"/>
          </a:xfrm>
          <a:prstGeom prst="rect">
            <a:avLst/>
          </a:prstGeom>
        </p:spPr>
      </p:pic>
      <p:pic>
        <p:nvPicPr>
          <p:cNvPr id="9" name="Picture 8">
            <a:extLst>
              <a:ext uri="{FF2B5EF4-FFF2-40B4-BE49-F238E27FC236}">
                <a16:creationId xmlns:a16="http://schemas.microsoft.com/office/drawing/2014/main" id="{00492465-728A-6F4C-8ABC-EA12D31A50A4}"/>
              </a:ext>
            </a:extLst>
          </p:cNvPr>
          <p:cNvPicPr>
            <a:picLocks noChangeAspect="1"/>
          </p:cNvPicPr>
          <p:nvPr/>
        </p:nvPicPr>
        <p:blipFill>
          <a:blip r:embed="rId4"/>
          <a:stretch>
            <a:fillRect/>
          </a:stretch>
        </p:blipFill>
        <p:spPr>
          <a:xfrm>
            <a:off x="1828800" y="3697433"/>
            <a:ext cx="8260463" cy="2670048"/>
          </a:xfrm>
          <a:prstGeom prst="rect">
            <a:avLst/>
          </a:prstGeom>
        </p:spPr>
      </p:pic>
      <p:pic>
        <p:nvPicPr>
          <p:cNvPr id="10" name="Picture 9">
            <a:extLst>
              <a:ext uri="{FF2B5EF4-FFF2-40B4-BE49-F238E27FC236}">
                <a16:creationId xmlns:a16="http://schemas.microsoft.com/office/drawing/2014/main" id="{281AE5EB-7D6A-374B-8F20-E38B846A1FDE}"/>
              </a:ext>
            </a:extLst>
          </p:cNvPr>
          <p:cNvPicPr>
            <a:picLocks noChangeAspect="1"/>
          </p:cNvPicPr>
          <p:nvPr/>
        </p:nvPicPr>
        <p:blipFill>
          <a:blip r:embed="rId5"/>
          <a:stretch>
            <a:fillRect/>
          </a:stretch>
        </p:blipFill>
        <p:spPr>
          <a:xfrm>
            <a:off x="5730240" y="2081163"/>
            <a:ext cx="5930900" cy="609600"/>
          </a:xfrm>
          <a:prstGeom prst="rect">
            <a:avLst/>
          </a:prstGeom>
        </p:spPr>
      </p:pic>
      <p:pic>
        <p:nvPicPr>
          <p:cNvPr id="11" name="Picture 10">
            <a:extLst>
              <a:ext uri="{FF2B5EF4-FFF2-40B4-BE49-F238E27FC236}">
                <a16:creationId xmlns:a16="http://schemas.microsoft.com/office/drawing/2014/main" id="{6FC6BE8C-03F7-684C-8272-44A746921CA1}"/>
              </a:ext>
            </a:extLst>
          </p:cNvPr>
          <p:cNvPicPr>
            <a:picLocks noChangeAspect="1"/>
          </p:cNvPicPr>
          <p:nvPr/>
        </p:nvPicPr>
        <p:blipFill>
          <a:blip r:embed="rId6"/>
          <a:stretch>
            <a:fillRect/>
          </a:stretch>
        </p:blipFill>
        <p:spPr>
          <a:xfrm>
            <a:off x="5730240" y="2617289"/>
            <a:ext cx="4038600" cy="774700"/>
          </a:xfrm>
          <a:prstGeom prst="rect">
            <a:avLst/>
          </a:prstGeom>
        </p:spPr>
      </p:pic>
    </p:spTree>
    <p:extLst>
      <p:ext uri="{BB962C8B-B14F-4D97-AF65-F5344CB8AC3E}">
        <p14:creationId xmlns:p14="http://schemas.microsoft.com/office/powerpoint/2010/main" val="19467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CA59-F474-8541-9CB5-66F1A83A01B1}"/>
              </a:ext>
            </a:extLst>
          </p:cNvPr>
          <p:cNvSpPr>
            <a:spLocks noGrp="1"/>
          </p:cNvSpPr>
          <p:nvPr>
            <p:ph type="title"/>
          </p:nvPr>
        </p:nvSpPr>
        <p:spPr>
          <a:xfrm>
            <a:off x="609600" y="274638"/>
            <a:ext cx="10972800" cy="1143000"/>
          </a:xfrm>
        </p:spPr>
        <p:txBody>
          <a:bodyPr anchor="ctr">
            <a:normAutofit/>
          </a:bodyPr>
          <a:lstStyle/>
          <a:p>
            <a:r>
              <a:rPr lang="en-US" sz="6000" dirty="0">
                <a:solidFill>
                  <a:schemeClr val="tx2"/>
                </a:solidFill>
                <a:latin typeface="+mj-lt"/>
              </a:rPr>
              <a:t>Black Box Warning</a:t>
            </a:r>
          </a:p>
        </p:txBody>
      </p:sp>
      <p:graphicFrame>
        <p:nvGraphicFramePr>
          <p:cNvPr id="5" name="Content Placeholder 2">
            <a:extLst>
              <a:ext uri="{FF2B5EF4-FFF2-40B4-BE49-F238E27FC236}">
                <a16:creationId xmlns:a16="http://schemas.microsoft.com/office/drawing/2014/main" id="{471F61C4-D88E-4E13-880A-8754DE64DB16}"/>
              </a:ext>
            </a:extLst>
          </p:cNvPr>
          <p:cNvGraphicFramePr>
            <a:graphicFrameLocks noGrp="1"/>
          </p:cNvGraphicFramePr>
          <p:nvPr>
            <p:ph idx="1"/>
            <p:extLst>
              <p:ext uri="{D42A27DB-BD31-4B8C-83A1-F6EECF244321}">
                <p14:modId xmlns:p14="http://schemas.microsoft.com/office/powerpoint/2010/main" val="589301365"/>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4116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6F055-64CD-E346-972D-56F9EA511B20}"/>
              </a:ext>
            </a:extLst>
          </p:cNvPr>
          <p:cNvSpPr>
            <a:spLocks noGrp="1"/>
          </p:cNvSpPr>
          <p:nvPr>
            <p:ph type="ctrTitle"/>
          </p:nvPr>
        </p:nvSpPr>
        <p:spPr>
          <a:xfrm>
            <a:off x="2971800" y="2209800"/>
            <a:ext cx="8534400" cy="1470025"/>
          </a:xfrm>
        </p:spPr>
        <p:txBody>
          <a:bodyPr/>
          <a:lstStyle/>
          <a:p>
            <a:r>
              <a:rPr lang="en-US" sz="6000" b="0" dirty="0"/>
              <a:t>Effectiveness of Varenicline</a:t>
            </a:r>
          </a:p>
        </p:txBody>
      </p:sp>
    </p:spTree>
    <p:extLst>
      <p:ext uri="{BB962C8B-B14F-4D97-AF65-F5344CB8AC3E}">
        <p14:creationId xmlns:p14="http://schemas.microsoft.com/office/powerpoint/2010/main" val="2330323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4295" name="Rectangle 327">
            <a:extLst>
              <a:ext uri="{FF2B5EF4-FFF2-40B4-BE49-F238E27FC236}">
                <a16:creationId xmlns:a16="http://schemas.microsoft.com/office/drawing/2014/main" id="{98CB6DAB-653D-2C45-AEFC-7C1BFD1D209C}"/>
              </a:ext>
            </a:extLst>
          </p:cNvPr>
          <p:cNvSpPr>
            <a:spLocks noGrp="1" noChangeArrowheads="1"/>
          </p:cNvSpPr>
          <p:nvPr>
            <p:ph type="title"/>
          </p:nvPr>
        </p:nvSpPr>
        <p:spPr>
          <a:xfrm>
            <a:off x="609599" y="838361"/>
            <a:ext cx="10972800" cy="1143000"/>
          </a:xfrm>
        </p:spPr>
        <p:txBody>
          <a:bodyPr anchor="b">
            <a:noAutofit/>
          </a:bodyPr>
          <a:lstStyle/>
          <a:p>
            <a:r>
              <a:rPr lang="en-US" altLang="en-US" sz="6000" dirty="0">
                <a:solidFill>
                  <a:srgbClr val="0070C0"/>
                </a:solidFill>
              </a:rPr>
              <a:t>Numbers Needed to Treat Cochrane Review	</a:t>
            </a:r>
          </a:p>
        </p:txBody>
      </p:sp>
      <p:sp>
        <p:nvSpPr>
          <p:cNvPr id="1561603" name="Rectangle 3">
            <a:extLst>
              <a:ext uri="{FF2B5EF4-FFF2-40B4-BE49-F238E27FC236}">
                <a16:creationId xmlns:a16="http://schemas.microsoft.com/office/drawing/2014/main" id="{18521AA6-A303-EC40-8B9A-4A39EE452DAF}"/>
              </a:ext>
            </a:extLst>
          </p:cNvPr>
          <p:cNvSpPr>
            <a:spLocks noChangeArrowheads="1"/>
          </p:cNvSpPr>
          <p:nvPr>
            <p:custDataLst>
              <p:tags r:id="rId1"/>
            </p:custDataLst>
          </p:nvPr>
        </p:nvSpPr>
        <p:spPr bwMode="auto">
          <a:xfrm>
            <a:off x="5791200" y="6465093"/>
            <a:ext cx="83439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spcBef>
                <a:spcPct val="25000"/>
              </a:spcBef>
              <a:buClr>
                <a:srgbClr val="CCFFFF"/>
              </a:buClr>
              <a:buSzPct val="100000"/>
            </a:pPr>
            <a:r>
              <a:rPr lang="en-US" altLang="en-US" sz="1000" b="1" dirty="0">
                <a:latin typeface="Arial" panose="020B0604020202020204" pitchFamily="34" charset="0"/>
              </a:rPr>
              <a:t>Cahill K et al. </a:t>
            </a:r>
            <a:r>
              <a:rPr lang="en-US" altLang="en-US" sz="1000" b="1" i="1" dirty="0">
                <a:latin typeface="Arial" panose="020B0604020202020204" pitchFamily="34" charset="0"/>
              </a:rPr>
              <a:t>The Cochrane Library</a:t>
            </a:r>
            <a:r>
              <a:rPr lang="en-US" altLang="en-US" sz="1000" b="1" dirty="0">
                <a:latin typeface="Arial" panose="020B0604020202020204" pitchFamily="34" charset="0"/>
              </a:rPr>
              <a:t>. 2007.</a:t>
            </a:r>
          </a:p>
        </p:txBody>
      </p:sp>
      <p:sp>
        <p:nvSpPr>
          <p:cNvPr id="1561604" name="Rectangle 4">
            <a:extLst>
              <a:ext uri="{FF2B5EF4-FFF2-40B4-BE49-F238E27FC236}">
                <a16:creationId xmlns:a16="http://schemas.microsoft.com/office/drawing/2014/main" id="{A2520114-CD0E-D747-8B22-B9EEFC44AAA4}"/>
              </a:ext>
            </a:extLst>
          </p:cNvPr>
          <p:cNvSpPr>
            <a:spLocks noChangeArrowheads="1"/>
          </p:cNvSpPr>
          <p:nvPr/>
        </p:nvSpPr>
        <p:spPr bwMode="auto">
          <a:xfrm>
            <a:off x="1884362" y="5174615"/>
            <a:ext cx="84232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288925" indent="-288925"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70000"/>
              </a:spcBef>
              <a:buClr>
                <a:srgbClr val="CCFF66"/>
              </a:buClr>
              <a:buFont typeface="Wingdings" pitchFamily="2" charset="2"/>
              <a:buChar char="§"/>
            </a:pPr>
            <a:r>
              <a:rPr lang="en-US" altLang="en-US" sz="2000" b="1" i="1" dirty="0">
                <a:latin typeface="Arial" panose="020B0604020202020204" pitchFamily="34" charset="0"/>
              </a:rPr>
              <a:t>Interpretation of NNT</a:t>
            </a:r>
            <a:r>
              <a:rPr lang="en-US" altLang="en-US" sz="2000" b="1" dirty="0">
                <a:latin typeface="Arial" panose="020B0604020202020204" pitchFamily="34" charset="0"/>
              </a:rPr>
              <a:t>: CHANTIX</a:t>
            </a:r>
            <a:r>
              <a:rPr lang="en-US" altLang="en-US" sz="2000" b="1" baseline="30000" dirty="0">
                <a:latin typeface="Arial" panose="020B0604020202020204" pitchFamily="34" charset="0"/>
              </a:rPr>
              <a:t>TM</a:t>
            </a:r>
            <a:r>
              <a:rPr lang="en-US" altLang="en-US" sz="2000" b="1" dirty="0">
                <a:latin typeface="Arial" panose="020B0604020202020204" pitchFamily="34" charset="0"/>
              </a:rPr>
              <a:t> therapy accounts for 1 additional quitter for every 8 patients treated; having the lowest # of patients needed to treat in order to gain 1 quitter.</a:t>
            </a:r>
          </a:p>
        </p:txBody>
      </p:sp>
      <p:sp>
        <p:nvSpPr>
          <p:cNvPr id="1561605" name="AutoShape 5">
            <a:extLst>
              <a:ext uri="{FF2B5EF4-FFF2-40B4-BE49-F238E27FC236}">
                <a16:creationId xmlns:a16="http://schemas.microsoft.com/office/drawing/2014/main" id="{1A713E93-BBE4-C340-9CD1-2F73CB122585}"/>
              </a:ext>
            </a:extLst>
          </p:cNvPr>
          <p:cNvSpPr>
            <a:spLocks noChangeAspect="1" noChangeArrowheads="1" noTextEdit="1"/>
          </p:cNvSpPr>
          <p:nvPr/>
        </p:nvSpPr>
        <p:spPr bwMode="auto">
          <a:xfrm>
            <a:off x="8018464" y="1576389"/>
            <a:ext cx="2065337"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aphicFrame>
        <p:nvGraphicFramePr>
          <p:cNvPr id="2643974" name="Group 6">
            <a:extLst>
              <a:ext uri="{FF2B5EF4-FFF2-40B4-BE49-F238E27FC236}">
                <a16:creationId xmlns:a16="http://schemas.microsoft.com/office/drawing/2014/main" id="{39FF7BA6-B692-B94A-A80D-7D0132556371}"/>
              </a:ext>
            </a:extLst>
          </p:cNvPr>
          <p:cNvGraphicFramePr>
            <a:graphicFrameLocks noGrp="1"/>
          </p:cNvGraphicFramePr>
          <p:nvPr>
            <p:extLst>
              <p:ext uri="{D42A27DB-BD31-4B8C-83A1-F6EECF244321}">
                <p14:modId xmlns:p14="http://schemas.microsoft.com/office/powerpoint/2010/main" val="1159063069"/>
              </p:ext>
            </p:extLst>
          </p:nvPr>
        </p:nvGraphicFramePr>
        <p:xfrm>
          <a:off x="1712118" y="2151062"/>
          <a:ext cx="8158163" cy="2555876"/>
        </p:xfrm>
        <a:graphic>
          <a:graphicData uri="http://schemas.openxmlformats.org/drawingml/2006/table">
            <a:tbl>
              <a:tblPr/>
              <a:tblGrid>
                <a:gridCol w="3008313">
                  <a:extLst>
                    <a:ext uri="{9D8B030D-6E8A-4147-A177-3AD203B41FA5}">
                      <a16:colId xmlns:a16="http://schemas.microsoft.com/office/drawing/2014/main" val="2803234338"/>
                    </a:ext>
                  </a:extLst>
                </a:gridCol>
                <a:gridCol w="1133475">
                  <a:extLst>
                    <a:ext uri="{9D8B030D-6E8A-4147-A177-3AD203B41FA5}">
                      <a16:colId xmlns:a16="http://schemas.microsoft.com/office/drawing/2014/main" val="1534319056"/>
                    </a:ext>
                  </a:extLst>
                </a:gridCol>
                <a:gridCol w="4016375">
                  <a:extLst>
                    <a:ext uri="{9D8B030D-6E8A-4147-A177-3AD203B41FA5}">
                      <a16:colId xmlns:a16="http://schemas.microsoft.com/office/drawing/2014/main" val="1039952090"/>
                    </a:ext>
                  </a:extLst>
                </a:gridCol>
              </a:tblGrid>
              <a:tr h="690563">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1" i="0" u="none" strike="noStrike" cap="none" normalizeH="0" baseline="0">
                          <a:ln>
                            <a:noFill/>
                          </a:ln>
                          <a:solidFill>
                            <a:schemeClr val="tx1"/>
                          </a:solidFill>
                          <a:effectLst/>
                          <a:latin typeface="Arial" panose="020B0604020202020204" pitchFamily="34" charset="0"/>
                        </a:rPr>
                        <a:t>Intervention</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1" i="0" u="none" strike="noStrike" cap="none" normalizeH="0" baseline="0">
                          <a:ln>
                            <a:noFill/>
                          </a:ln>
                          <a:solidFill>
                            <a:schemeClr val="tx1"/>
                          </a:solidFill>
                          <a:effectLst/>
                          <a:latin typeface="Arial" panose="020B0604020202020204" pitchFamily="34" charset="0"/>
                        </a:rPr>
                        <a:t>NNT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1" i="0" u="none" strike="noStrike" cap="none" normalizeH="0" baseline="0" dirty="0">
                          <a:ln>
                            <a:noFill/>
                          </a:ln>
                          <a:solidFill>
                            <a:schemeClr val="tx1"/>
                          </a:solidFill>
                          <a:effectLst/>
                          <a:latin typeface="Arial" panose="020B0604020202020204" pitchFamily="34" charset="0"/>
                        </a:rPr>
                        <a:t>Impact on Patient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6696418"/>
                  </a:ext>
                </a:extLst>
              </a:tr>
              <a:tr h="644525">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1700" b="1" i="0" u="none" strike="noStrike" cap="none" normalizeH="0" baseline="0" dirty="0">
                          <a:ln>
                            <a:noFill/>
                          </a:ln>
                          <a:solidFill>
                            <a:schemeClr val="tx1"/>
                          </a:solidFill>
                          <a:effectLst/>
                          <a:latin typeface="Arial" panose="020B0604020202020204" pitchFamily="34" charset="0"/>
                        </a:rPr>
                        <a:t>CHANTIX</a:t>
                      </a:r>
                      <a:r>
                        <a:rPr kumimoji="0" lang="en-US" altLang="en-US" sz="1700" b="1" i="0" u="none" strike="noStrike" cap="none" normalizeH="0" baseline="30000" dirty="0">
                          <a:ln>
                            <a:noFill/>
                          </a:ln>
                          <a:solidFill>
                            <a:schemeClr val="tx1"/>
                          </a:solidFill>
                          <a:effectLst/>
                          <a:latin typeface="Arial" panose="020B0604020202020204" pitchFamily="34" charset="0"/>
                        </a:rPr>
                        <a:t>TM</a:t>
                      </a:r>
                      <a:r>
                        <a:rPr kumimoji="0" lang="en-US" altLang="en-US" sz="1700" b="1" i="0" u="none" strike="noStrike" cap="none" normalizeH="0" baseline="0" dirty="0">
                          <a:ln>
                            <a:noFill/>
                          </a:ln>
                          <a:solidFill>
                            <a:schemeClr val="tx1"/>
                          </a:solidFill>
                          <a:effectLst/>
                          <a:latin typeface="Arial" panose="020B0604020202020204" pitchFamily="34" charset="0"/>
                        </a:rPr>
                        <a:t> vs placebo</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1700" b="1" i="0" u="none" strike="noStrike" cap="none" normalizeH="0" baseline="0">
                          <a:ln>
                            <a:noFill/>
                          </a:ln>
                          <a:solidFill>
                            <a:schemeClr val="tx1"/>
                          </a:solidFill>
                          <a:effectLst/>
                          <a:latin typeface="Arial" panose="020B0604020202020204" pitchFamily="34" charset="0"/>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altLang="en-US" sz="1700" b="1" i="0" u="none" strike="noStrike" cap="none" normalizeH="0" baseline="0">
                        <a:ln>
                          <a:noFill/>
                        </a:ln>
                        <a:solidFill>
                          <a:schemeClr val="tx1"/>
                        </a:solidFill>
                        <a:effectLst/>
                        <a:latin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21472780"/>
                  </a:ext>
                </a:extLst>
              </a:tr>
              <a:tr h="612775">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1700" b="1" i="0" u="none" strike="noStrike" cap="none" normalizeH="0" baseline="0">
                          <a:ln>
                            <a:noFill/>
                          </a:ln>
                          <a:solidFill>
                            <a:schemeClr val="tx1"/>
                          </a:solidFill>
                          <a:effectLst/>
                          <a:latin typeface="Arial" panose="020B0604020202020204" pitchFamily="34" charset="0"/>
                        </a:rPr>
                        <a:t>Bupropion SR vs placebo</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1700" b="1" i="0" u="none" strike="noStrike" cap="none" normalizeH="0" baseline="0">
                          <a:ln>
                            <a:noFill/>
                          </a:ln>
                          <a:solidFill>
                            <a:schemeClr val="tx1"/>
                          </a:solidFill>
                          <a:effectLst/>
                          <a:latin typeface="Arial" panose="020B0604020202020204" pitchFamily="34" charset="0"/>
                        </a:rPr>
                        <a:t>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303179403"/>
                  </a:ext>
                </a:extLst>
              </a:tr>
              <a:tr h="608013">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1700" b="1" i="0" u="none" strike="noStrike" cap="none" normalizeH="0" baseline="0">
                          <a:ln>
                            <a:noFill/>
                          </a:ln>
                          <a:solidFill>
                            <a:schemeClr val="tx1"/>
                          </a:solidFill>
                          <a:effectLst/>
                          <a:latin typeface="Arial" panose="020B0604020202020204" pitchFamily="34" charset="0"/>
                        </a:rPr>
                        <a:t>NRT vs placebo</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defRPr sz="22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defRPr sz="20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defRPr>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75000"/>
                        <a:buFont typeface="Wingdings"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1700" b="1" i="0" u="none" strike="noStrike" cap="none" normalizeH="0" baseline="0" dirty="0">
                          <a:ln>
                            <a:noFill/>
                          </a:ln>
                          <a:solidFill>
                            <a:schemeClr val="tx1"/>
                          </a:solidFill>
                          <a:effectLst/>
                          <a:latin typeface="Arial" panose="020B0604020202020204" pitchFamily="34" charset="0"/>
                        </a:rPr>
                        <a:t>20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932178669"/>
                  </a:ext>
                </a:extLst>
              </a:tr>
            </a:tbl>
          </a:graphicData>
        </a:graphic>
      </p:graphicFrame>
      <p:grpSp>
        <p:nvGrpSpPr>
          <p:cNvPr id="1561626" name="Group 26">
            <a:extLst>
              <a:ext uri="{FF2B5EF4-FFF2-40B4-BE49-F238E27FC236}">
                <a16:creationId xmlns:a16="http://schemas.microsoft.com/office/drawing/2014/main" id="{A3B8E705-7366-8348-95DE-F7503F9B16ED}"/>
              </a:ext>
            </a:extLst>
          </p:cNvPr>
          <p:cNvGrpSpPr>
            <a:grpSpLocks/>
          </p:cNvGrpSpPr>
          <p:nvPr/>
        </p:nvGrpSpPr>
        <p:grpSpPr bwMode="auto">
          <a:xfrm>
            <a:off x="6012655" y="2932113"/>
            <a:ext cx="88900" cy="458787"/>
            <a:chOff x="3661" y="2160"/>
            <a:chExt cx="257" cy="1334"/>
          </a:xfrm>
        </p:grpSpPr>
        <p:sp>
          <p:nvSpPr>
            <p:cNvPr id="1561627" name="Freeform 27">
              <a:extLst>
                <a:ext uri="{FF2B5EF4-FFF2-40B4-BE49-F238E27FC236}">
                  <a16:creationId xmlns:a16="http://schemas.microsoft.com/office/drawing/2014/main" id="{D8E795FC-20B9-2343-8D66-FF7EAD894897}"/>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28" name="Freeform 28">
              <a:extLst>
                <a:ext uri="{FF2B5EF4-FFF2-40B4-BE49-F238E27FC236}">
                  <a16:creationId xmlns:a16="http://schemas.microsoft.com/office/drawing/2014/main" id="{4E400EBC-DB43-4A40-B9C3-6462863DCCE8}"/>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29" name="Freeform 29">
              <a:extLst>
                <a:ext uri="{FF2B5EF4-FFF2-40B4-BE49-F238E27FC236}">
                  <a16:creationId xmlns:a16="http://schemas.microsoft.com/office/drawing/2014/main" id="{BBDEECC1-B3F3-8C41-92CB-E1295D56A411}"/>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30" name="Freeform 30">
              <a:extLst>
                <a:ext uri="{FF2B5EF4-FFF2-40B4-BE49-F238E27FC236}">
                  <a16:creationId xmlns:a16="http://schemas.microsoft.com/office/drawing/2014/main" id="{C9AF5A77-1A0C-CA47-91A1-DB399451894C}"/>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31" name="Freeform 31">
              <a:extLst>
                <a:ext uri="{FF2B5EF4-FFF2-40B4-BE49-F238E27FC236}">
                  <a16:creationId xmlns:a16="http://schemas.microsoft.com/office/drawing/2014/main" id="{311864A2-3432-D040-BC4E-23FD8BD3F034}"/>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32" name="Freeform 32">
              <a:extLst>
                <a:ext uri="{FF2B5EF4-FFF2-40B4-BE49-F238E27FC236}">
                  <a16:creationId xmlns:a16="http://schemas.microsoft.com/office/drawing/2014/main" id="{5B377B94-DEAC-B840-BC0A-34E81FB58B0B}"/>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633" name="Group 33">
            <a:extLst>
              <a:ext uri="{FF2B5EF4-FFF2-40B4-BE49-F238E27FC236}">
                <a16:creationId xmlns:a16="http://schemas.microsoft.com/office/drawing/2014/main" id="{B8423981-E9F9-0045-B5CA-64E96C0C6996}"/>
              </a:ext>
            </a:extLst>
          </p:cNvPr>
          <p:cNvGrpSpPr>
            <a:grpSpLocks/>
          </p:cNvGrpSpPr>
          <p:nvPr/>
        </p:nvGrpSpPr>
        <p:grpSpPr bwMode="auto">
          <a:xfrm>
            <a:off x="6163467" y="2932113"/>
            <a:ext cx="88900" cy="458787"/>
            <a:chOff x="3661" y="2160"/>
            <a:chExt cx="257" cy="1334"/>
          </a:xfrm>
        </p:grpSpPr>
        <p:sp>
          <p:nvSpPr>
            <p:cNvPr id="1561634" name="Freeform 34">
              <a:extLst>
                <a:ext uri="{FF2B5EF4-FFF2-40B4-BE49-F238E27FC236}">
                  <a16:creationId xmlns:a16="http://schemas.microsoft.com/office/drawing/2014/main" id="{6C50A9B0-E1B8-8447-8437-2DA8C401A9ED}"/>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35" name="Freeform 35">
              <a:extLst>
                <a:ext uri="{FF2B5EF4-FFF2-40B4-BE49-F238E27FC236}">
                  <a16:creationId xmlns:a16="http://schemas.microsoft.com/office/drawing/2014/main" id="{5EAA5D0B-ECCF-3140-BEBF-2E6F0BCF0245}"/>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36" name="Freeform 36">
              <a:extLst>
                <a:ext uri="{FF2B5EF4-FFF2-40B4-BE49-F238E27FC236}">
                  <a16:creationId xmlns:a16="http://schemas.microsoft.com/office/drawing/2014/main" id="{0DAB1B83-EACD-3C48-B652-7222726C9F28}"/>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37" name="Freeform 37">
              <a:extLst>
                <a:ext uri="{FF2B5EF4-FFF2-40B4-BE49-F238E27FC236}">
                  <a16:creationId xmlns:a16="http://schemas.microsoft.com/office/drawing/2014/main" id="{477BBCAE-9589-4549-88DF-A12266B920CD}"/>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38" name="Freeform 38">
              <a:extLst>
                <a:ext uri="{FF2B5EF4-FFF2-40B4-BE49-F238E27FC236}">
                  <a16:creationId xmlns:a16="http://schemas.microsoft.com/office/drawing/2014/main" id="{2C293148-C765-E540-8BBE-CA36F58F30B1}"/>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39" name="Freeform 39">
              <a:extLst>
                <a:ext uri="{FF2B5EF4-FFF2-40B4-BE49-F238E27FC236}">
                  <a16:creationId xmlns:a16="http://schemas.microsoft.com/office/drawing/2014/main" id="{554A2105-732A-5145-847A-0889A960E801}"/>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640" name="Group 40">
            <a:extLst>
              <a:ext uri="{FF2B5EF4-FFF2-40B4-BE49-F238E27FC236}">
                <a16:creationId xmlns:a16="http://schemas.microsoft.com/office/drawing/2014/main" id="{CA86A7BF-FFDD-C144-B42A-494AE83C6596}"/>
              </a:ext>
            </a:extLst>
          </p:cNvPr>
          <p:cNvGrpSpPr>
            <a:grpSpLocks/>
          </p:cNvGrpSpPr>
          <p:nvPr/>
        </p:nvGrpSpPr>
        <p:grpSpPr bwMode="auto">
          <a:xfrm>
            <a:off x="6315867" y="2932113"/>
            <a:ext cx="88900" cy="458787"/>
            <a:chOff x="3661" y="2160"/>
            <a:chExt cx="257" cy="1334"/>
          </a:xfrm>
        </p:grpSpPr>
        <p:sp>
          <p:nvSpPr>
            <p:cNvPr id="1561641" name="Freeform 41">
              <a:extLst>
                <a:ext uri="{FF2B5EF4-FFF2-40B4-BE49-F238E27FC236}">
                  <a16:creationId xmlns:a16="http://schemas.microsoft.com/office/drawing/2014/main" id="{C70E2C6D-6AA7-4144-BBBD-8375BAEF601D}"/>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42" name="Freeform 42">
              <a:extLst>
                <a:ext uri="{FF2B5EF4-FFF2-40B4-BE49-F238E27FC236}">
                  <a16:creationId xmlns:a16="http://schemas.microsoft.com/office/drawing/2014/main" id="{5B489411-C85A-164A-8E01-19F7D54688F6}"/>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43" name="Freeform 43">
              <a:extLst>
                <a:ext uri="{FF2B5EF4-FFF2-40B4-BE49-F238E27FC236}">
                  <a16:creationId xmlns:a16="http://schemas.microsoft.com/office/drawing/2014/main" id="{8F6DA9C6-8212-4848-A78D-FE0D70384CE2}"/>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44" name="Freeform 44">
              <a:extLst>
                <a:ext uri="{FF2B5EF4-FFF2-40B4-BE49-F238E27FC236}">
                  <a16:creationId xmlns:a16="http://schemas.microsoft.com/office/drawing/2014/main" id="{79AB69A2-AB12-4445-B87A-2DA7A14F82DF}"/>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45" name="Freeform 45">
              <a:extLst>
                <a:ext uri="{FF2B5EF4-FFF2-40B4-BE49-F238E27FC236}">
                  <a16:creationId xmlns:a16="http://schemas.microsoft.com/office/drawing/2014/main" id="{F7F8B85A-6D5A-F14C-A38D-CA2B29FCA1A6}"/>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46" name="Freeform 46">
              <a:extLst>
                <a:ext uri="{FF2B5EF4-FFF2-40B4-BE49-F238E27FC236}">
                  <a16:creationId xmlns:a16="http://schemas.microsoft.com/office/drawing/2014/main" id="{74F08C78-AE89-D147-B804-75DB3EADA9E5}"/>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647" name="Group 47">
            <a:extLst>
              <a:ext uri="{FF2B5EF4-FFF2-40B4-BE49-F238E27FC236}">
                <a16:creationId xmlns:a16="http://schemas.microsoft.com/office/drawing/2014/main" id="{D073C111-D131-6540-AF3C-543D6089E270}"/>
              </a:ext>
            </a:extLst>
          </p:cNvPr>
          <p:cNvGrpSpPr>
            <a:grpSpLocks/>
          </p:cNvGrpSpPr>
          <p:nvPr/>
        </p:nvGrpSpPr>
        <p:grpSpPr bwMode="auto">
          <a:xfrm>
            <a:off x="6468267" y="2932113"/>
            <a:ext cx="88900" cy="458787"/>
            <a:chOff x="3661" y="2160"/>
            <a:chExt cx="257" cy="1334"/>
          </a:xfrm>
        </p:grpSpPr>
        <p:sp>
          <p:nvSpPr>
            <p:cNvPr id="1561648" name="Freeform 48">
              <a:extLst>
                <a:ext uri="{FF2B5EF4-FFF2-40B4-BE49-F238E27FC236}">
                  <a16:creationId xmlns:a16="http://schemas.microsoft.com/office/drawing/2014/main" id="{837E3722-C577-5D40-86DC-68011AD84CB8}"/>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49" name="Freeform 49">
              <a:extLst>
                <a:ext uri="{FF2B5EF4-FFF2-40B4-BE49-F238E27FC236}">
                  <a16:creationId xmlns:a16="http://schemas.microsoft.com/office/drawing/2014/main" id="{B04B64EC-3B11-3E48-8A59-E327A7261983}"/>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50" name="Freeform 50">
              <a:extLst>
                <a:ext uri="{FF2B5EF4-FFF2-40B4-BE49-F238E27FC236}">
                  <a16:creationId xmlns:a16="http://schemas.microsoft.com/office/drawing/2014/main" id="{4652006A-544D-F54D-AE88-4E81EB503375}"/>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51" name="Freeform 51">
              <a:extLst>
                <a:ext uri="{FF2B5EF4-FFF2-40B4-BE49-F238E27FC236}">
                  <a16:creationId xmlns:a16="http://schemas.microsoft.com/office/drawing/2014/main" id="{2A31ECAF-086B-D041-B4C2-56582F4E11C0}"/>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52" name="Freeform 52">
              <a:extLst>
                <a:ext uri="{FF2B5EF4-FFF2-40B4-BE49-F238E27FC236}">
                  <a16:creationId xmlns:a16="http://schemas.microsoft.com/office/drawing/2014/main" id="{0C8ACC4F-1974-C445-BE38-03091DD46C35}"/>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53" name="Freeform 53">
              <a:extLst>
                <a:ext uri="{FF2B5EF4-FFF2-40B4-BE49-F238E27FC236}">
                  <a16:creationId xmlns:a16="http://schemas.microsoft.com/office/drawing/2014/main" id="{3066DC6A-4168-4F49-BB4D-643CF1D238F2}"/>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654" name="Group 54">
            <a:extLst>
              <a:ext uri="{FF2B5EF4-FFF2-40B4-BE49-F238E27FC236}">
                <a16:creationId xmlns:a16="http://schemas.microsoft.com/office/drawing/2014/main" id="{8289768E-ABDF-F245-B03F-E203DCCE0816}"/>
              </a:ext>
            </a:extLst>
          </p:cNvPr>
          <p:cNvGrpSpPr>
            <a:grpSpLocks/>
          </p:cNvGrpSpPr>
          <p:nvPr/>
        </p:nvGrpSpPr>
        <p:grpSpPr bwMode="auto">
          <a:xfrm>
            <a:off x="6620667" y="2932113"/>
            <a:ext cx="88900" cy="458787"/>
            <a:chOff x="3661" y="2160"/>
            <a:chExt cx="257" cy="1334"/>
          </a:xfrm>
        </p:grpSpPr>
        <p:sp>
          <p:nvSpPr>
            <p:cNvPr id="1561655" name="Freeform 55">
              <a:extLst>
                <a:ext uri="{FF2B5EF4-FFF2-40B4-BE49-F238E27FC236}">
                  <a16:creationId xmlns:a16="http://schemas.microsoft.com/office/drawing/2014/main" id="{02C99E8B-9BD6-1D41-8BCB-316A77FB544D}"/>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56" name="Freeform 56">
              <a:extLst>
                <a:ext uri="{FF2B5EF4-FFF2-40B4-BE49-F238E27FC236}">
                  <a16:creationId xmlns:a16="http://schemas.microsoft.com/office/drawing/2014/main" id="{401FFD61-7F6D-554C-B114-94146476AAD9}"/>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57" name="Freeform 57">
              <a:extLst>
                <a:ext uri="{FF2B5EF4-FFF2-40B4-BE49-F238E27FC236}">
                  <a16:creationId xmlns:a16="http://schemas.microsoft.com/office/drawing/2014/main" id="{65A674F3-A8A4-D24B-BEDE-55CA8D9C195E}"/>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58" name="Freeform 58">
              <a:extLst>
                <a:ext uri="{FF2B5EF4-FFF2-40B4-BE49-F238E27FC236}">
                  <a16:creationId xmlns:a16="http://schemas.microsoft.com/office/drawing/2014/main" id="{1B158B23-D1D8-5349-B3C1-4DD45266F52C}"/>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59" name="Freeform 59">
              <a:extLst>
                <a:ext uri="{FF2B5EF4-FFF2-40B4-BE49-F238E27FC236}">
                  <a16:creationId xmlns:a16="http://schemas.microsoft.com/office/drawing/2014/main" id="{D41ADDF2-FFD6-454B-BB30-1D2B1C8A194C}"/>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60" name="Freeform 60">
              <a:extLst>
                <a:ext uri="{FF2B5EF4-FFF2-40B4-BE49-F238E27FC236}">
                  <a16:creationId xmlns:a16="http://schemas.microsoft.com/office/drawing/2014/main" id="{101F46A1-787A-3140-B682-37692664B6B3}"/>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661" name="Group 61">
            <a:extLst>
              <a:ext uri="{FF2B5EF4-FFF2-40B4-BE49-F238E27FC236}">
                <a16:creationId xmlns:a16="http://schemas.microsoft.com/office/drawing/2014/main" id="{DF85C14A-D8C6-5449-BC7F-BF4D61F3A8B7}"/>
              </a:ext>
            </a:extLst>
          </p:cNvPr>
          <p:cNvGrpSpPr>
            <a:grpSpLocks/>
          </p:cNvGrpSpPr>
          <p:nvPr/>
        </p:nvGrpSpPr>
        <p:grpSpPr bwMode="auto">
          <a:xfrm>
            <a:off x="6773067" y="2932113"/>
            <a:ext cx="88900" cy="458787"/>
            <a:chOff x="3661" y="2160"/>
            <a:chExt cx="257" cy="1334"/>
          </a:xfrm>
        </p:grpSpPr>
        <p:sp>
          <p:nvSpPr>
            <p:cNvPr id="1561662" name="Freeform 62">
              <a:extLst>
                <a:ext uri="{FF2B5EF4-FFF2-40B4-BE49-F238E27FC236}">
                  <a16:creationId xmlns:a16="http://schemas.microsoft.com/office/drawing/2014/main" id="{7C237746-1F49-E74D-9AD6-9F864622729F}"/>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63" name="Freeform 63">
              <a:extLst>
                <a:ext uri="{FF2B5EF4-FFF2-40B4-BE49-F238E27FC236}">
                  <a16:creationId xmlns:a16="http://schemas.microsoft.com/office/drawing/2014/main" id="{538D9962-A654-CF4D-87CE-462366937BF8}"/>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64" name="Freeform 64">
              <a:extLst>
                <a:ext uri="{FF2B5EF4-FFF2-40B4-BE49-F238E27FC236}">
                  <a16:creationId xmlns:a16="http://schemas.microsoft.com/office/drawing/2014/main" id="{5BCE612A-6097-3243-A003-C593F9C1A070}"/>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65" name="Freeform 65">
              <a:extLst>
                <a:ext uri="{FF2B5EF4-FFF2-40B4-BE49-F238E27FC236}">
                  <a16:creationId xmlns:a16="http://schemas.microsoft.com/office/drawing/2014/main" id="{18C186D4-D8E8-5345-B63E-4DB4EA02B300}"/>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66" name="Freeform 66">
              <a:extLst>
                <a:ext uri="{FF2B5EF4-FFF2-40B4-BE49-F238E27FC236}">
                  <a16:creationId xmlns:a16="http://schemas.microsoft.com/office/drawing/2014/main" id="{8D2F3458-4004-2742-B621-7DC1264F9147}"/>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67" name="Freeform 67">
              <a:extLst>
                <a:ext uri="{FF2B5EF4-FFF2-40B4-BE49-F238E27FC236}">
                  <a16:creationId xmlns:a16="http://schemas.microsoft.com/office/drawing/2014/main" id="{E4F25416-4D90-7A40-AB45-92190F97CE3C}"/>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668" name="Group 68">
            <a:extLst>
              <a:ext uri="{FF2B5EF4-FFF2-40B4-BE49-F238E27FC236}">
                <a16:creationId xmlns:a16="http://schemas.microsoft.com/office/drawing/2014/main" id="{27F98E7E-C10C-6248-AE7D-5DE7875328CE}"/>
              </a:ext>
            </a:extLst>
          </p:cNvPr>
          <p:cNvGrpSpPr>
            <a:grpSpLocks/>
          </p:cNvGrpSpPr>
          <p:nvPr/>
        </p:nvGrpSpPr>
        <p:grpSpPr bwMode="auto">
          <a:xfrm>
            <a:off x="6925467" y="2932113"/>
            <a:ext cx="88900" cy="458787"/>
            <a:chOff x="3661" y="2160"/>
            <a:chExt cx="257" cy="1334"/>
          </a:xfrm>
        </p:grpSpPr>
        <p:sp>
          <p:nvSpPr>
            <p:cNvPr id="1561669" name="Freeform 69">
              <a:extLst>
                <a:ext uri="{FF2B5EF4-FFF2-40B4-BE49-F238E27FC236}">
                  <a16:creationId xmlns:a16="http://schemas.microsoft.com/office/drawing/2014/main" id="{9825990E-B89C-504C-B0F5-A59EA91D9672}"/>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70" name="Freeform 70">
              <a:extLst>
                <a:ext uri="{FF2B5EF4-FFF2-40B4-BE49-F238E27FC236}">
                  <a16:creationId xmlns:a16="http://schemas.microsoft.com/office/drawing/2014/main" id="{1E2FEE41-8D88-5945-9CD8-B6875F1DC6E7}"/>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71" name="Freeform 71">
              <a:extLst>
                <a:ext uri="{FF2B5EF4-FFF2-40B4-BE49-F238E27FC236}">
                  <a16:creationId xmlns:a16="http://schemas.microsoft.com/office/drawing/2014/main" id="{062FE105-B9F1-234E-9DB7-7CA853AC1BD5}"/>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72" name="Freeform 72">
              <a:extLst>
                <a:ext uri="{FF2B5EF4-FFF2-40B4-BE49-F238E27FC236}">
                  <a16:creationId xmlns:a16="http://schemas.microsoft.com/office/drawing/2014/main" id="{A4C81513-6E87-4141-877C-048D0FCFA40B}"/>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73" name="Freeform 73">
              <a:extLst>
                <a:ext uri="{FF2B5EF4-FFF2-40B4-BE49-F238E27FC236}">
                  <a16:creationId xmlns:a16="http://schemas.microsoft.com/office/drawing/2014/main" id="{C77DDD8E-822F-4941-8895-1800A913DE9E}"/>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74" name="Freeform 74">
              <a:extLst>
                <a:ext uri="{FF2B5EF4-FFF2-40B4-BE49-F238E27FC236}">
                  <a16:creationId xmlns:a16="http://schemas.microsoft.com/office/drawing/2014/main" id="{9D50593C-4637-8140-8B6B-00D3A9477A3D}"/>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675" name="Group 75">
            <a:extLst>
              <a:ext uri="{FF2B5EF4-FFF2-40B4-BE49-F238E27FC236}">
                <a16:creationId xmlns:a16="http://schemas.microsoft.com/office/drawing/2014/main" id="{3B008404-03BC-E84B-907B-9358EFFAECB4}"/>
              </a:ext>
            </a:extLst>
          </p:cNvPr>
          <p:cNvGrpSpPr>
            <a:grpSpLocks/>
          </p:cNvGrpSpPr>
          <p:nvPr/>
        </p:nvGrpSpPr>
        <p:grpSpPr bwMode="auto">
          <a:xfrm>
            <a:off x="7077867" y="2932113"/>
            <a:ext cx="247650" cy="452437"/>
            <a:chOff x="3661" y="2160"/>
            <a:chExt cx="257" cy="1334"/>
          </a:xfrm>
        </p:grpSpPr>
        <p:sp>
          <p:nvSpPr>
            <p:cNvPr id="1561676" name="Freeform 76">
              <a:extLst>
                <a:ext uri="{FF2B5EF4-FFF2-40B4-BE49-F238E27FC236}">
                  <a16:creationId xmlns:a16="http://schemas.microsoft.com/office/drawing/2014/main" id="{8A9746D2-1600-1443-8A3E-8FF68D1C8429}"/>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77" name="Freeform 77">
              <a:extLst>
                <a:ext uri="{FF2B5EF4-FFF2-40B4-BE49-F238E27FC236}">
                  <a16:creationId xmlns:a16="http://schemas.microsoft.com/office/drawing/2014/main" id="{1C5D5AC0-DCB4-6F4E-BFCC-C6ED95112B1F}"/>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78" name="Freeform 78">
              <a:extLst>
                <a:ext uri="{FF2B5EF4-FFF2-40B4-BE49-F238E27FC236}">
                  <a16:creationId xmlns:a16="http://schemas.microsoft.com/office/drawing/2014/main" id="{177EBD54-FB23-7E4D-B620-29C4CF0A2BE7}"/>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79" name="Freeform 79">
              <a:extLst>
                <a:ext uri="{FF2B5EF4-FFF2-40B4-BE49-F238E27FC236}">
                  <a16:creationId xmlns:a16="http://schemas.microsoft.com/office/drawing/2014/main" id="{7E4E1698-307B-DC41-9AF2-ED3A57390325}"/>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80" name="Freeform 80">
              <a:extLst>
                <a:ext uri="{FF2B5EF4-FFF2-40B4-BE49-F238E27FC236}">
                  <a16:creationId xmlns:a16="http://schemas.microsoft.com/office/drawing/2014/main" id="{783C0447-8284-E344-9A15-31745CAAE1F1}"/>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81" name="Freeform 81">
              <a:extLst>
                <a:ext uri="{FF2B5EF4-FFF2-40B4-BE49-F238E27FC236}">
                  <a16:creationId xmlns:a16="http://schemas.microsoft.com/office/drawing/2014/main" id="{E58668DE-50F3-784E-B98C-9148A7BF4F51}"/>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682" name="Group 82">
            <a:extLst>
              <a:ext uri="{FF2B5EF4-FFF2-40B4-BE49-F238E27FC236}">
                <a16:creationId xmlns:a16="http://schemas.microsoft.com/office/drawing/2014/main" id="{4BB4CC25-4E0A-A04C-999D-EC85AA23B900}"/>
              </a:ext>
            </a:extLst>
          </p:cNvPr>
          <p:cNvGrpSpPr>
            <a:grpSpLocks/>
          </p:cNvGrpSpPr>
          <p:nvPr/>
        </p:nvGrpSpPr>
        <p:grpSpPr bwMode="auto">
          <a:xfrm>
            <a:off x="6012655" y="3555999"/>
            <a:ext cx="88900" cy="458788"/>
            <a:chOff x="3661" y="2160"/>
            <a:chExt cx="257" cy="1334"/>
          </a:xfrm>
        </p:grpSpPr>
        <p:sp>
          <p:nvSpPr>
            <p:cNvPr id="1561683" name="Freeform 83">
              <a:extLst>
                <a:ext uri="{FF2B5EF4-FFF2-40B4-BE49-F238E27FC236}">
                  <a16:creationId xmlns:a16="http://schemas.microsoft.com/office/drawing/2014/main" id="{0A2D811B-069C-E14D-BE65-07ADE382780A}"/>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84" name="Freeform 84">
              <a:extLst>
                <a:ext uri="{FF2B5EF4-FFF2-40B4-BE49-F238E27FC236}">
                  <a16:creationId xmlns:a16="http://schemas.microsoft.com/office/drawing/2014/main" id="{19207F3D-9149-C548-B6D7-A75B2DD50E81}"/>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85" name="Freeform 85">
              <a:extLst>
                <a:ext uri="{FF2B5EF4-FFF2-40B4-BE49-F238E27FC236}">
                  <a16:creationId xmlns:a16="http://schemas.microsoft.com/office/drawing/2014/main" id="{CC4B39F1-E06E-B947-81D4-9223522F476E}"/>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86" name="Freeform 86">
              <a:extLst>
                <a:ext uri="{FF2B5EF4-FFF2-40B4-BE49-F238E27FC236}">
                  <a16:creationId xmlns:a16="http://schemas.microsoft.com/office/drawing/2014/main" id="{236AFE5B-F5DC-874D-AE9F-E72E26F70936}"/>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87" name="Freeform 87">
              <a:extLst>
                <a:ext uri="{FF2B5EF4-FFF2-40B4-BE49-F238E27FC236}">
                  <a16:creationId xmlns:a16="http://schemas.microsoft.com/office/drawing/2014/main" id="{42062CBF-3F84-A146-9B07-87EDA31324A6}"/>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88" name="Freeform 88">
              <a:extLst>
                <a:ext uri="{FF2B5EF4-FFF2-40B4-BE49-F238E27FC236}">
                  <a16:creationId xmlns:a16="http://schemas.microsoft.com/office/drawing/2014/main" id="{D48357F0-6877-664A-AE85-9632C487ABC6}"/>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689" name="Group 89">
            <a:extLst>
              <a:ext uri="{FF2B5EF4-FFF2-40B4-BE49-F238E27FC236}">
                <a16:creationId xmlns:a16="http://schemas.microsoft.com/office/drawing/2014/main" id="{A6AE9B21-00B5-7D4D-BAFC-3994D9A8558C}"/>
              </a:ext>
            </a:extLst>
          </p:cNvPr>
          <p:cNvGrpSpPr>
            <a:grpSpLocks/>
          </p:cNvGrpSpPr>
          <p:nvPr/>
        </p:nvGrpSpPr>
        <p:grpSpPr bwMode="auto">
          <a:xfrm>
            <a:off x="6163467" y="3555999"/>
            <a:ext cx="88900" cy="458788"/>
            <a:chOff x="3661" y="2160"/>
            <a:chExt cx="257" cy="1334"/>
          </a:xfrm>
        </p:grpSpPr>
        <p:sp>
          <p:nvSpPr>
            <p:cNvPr id="1561690" name="Freeform 90">
              <a:extLst>
                <a:ext uri="{FF2B5EF4-FFF2-40B4-BE49-F238E27FC236}">
                  <a16:creationId xmlns:a16="http://schemas.microsoft.com/office/drawing/2014/main" id="{18143088-9F78-7949-A582-D5B9034B340E}"/>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91" name="Freeform 91">
              <a:extLst>
                <a:ext uri="{FF2B5EF4-FFF2-40B4-BE49-F238E27FC236}">
                  <a16:creationId xmlns:a16="http://schemas.microsoft.com/office/drawing/2014/main" id="{EC6AF00F-7C8B-DF47-81F2-DE3EA3298059}"/>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92" name="Freeform 92">
              <a:extLst>
                <a:ext uri="{FF2B5EF4-FFF2-40B4-BE49-F238E27FC236}">
                  <a16:creationId xmlns:a16="http://schemas.microsoft.com/office/drawing/2014/main" id="{829F130E-8749-2942-A9F8-560EFB62FA2D}"/>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93" name="Freeform 93">
              <a:extLst>
                <a:ext uri="{FF2B5EF4-FFF2-40B4-BE49-F238E27FC236}">
                  <a16:creationId xmlns:a16="http://schemas.microsoft.com/office/drawing/2014/main" id="{98A8D77C-A490-724B-9343-AF7D11CD32DF}"/>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94" name="Freeform 94">
              <a:extLst>
                <a:ext uri="{FF2B5EF4-FFF2-40B4-BE49-F238E27FC236}">
                  <a16:creationId xmlns:a16="http://schemas.microsoft.com/office/drawing/2014/main" id="{9E236EB7-A0D3-3946-B7FC-A2359BDC4E24}"/>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95" name="Freeform 95">
              <a:extLst>
                <a:ext uri="{FF2B5EF4-FFF2-40B4-BE49-F238E27FC236}">
                  <a16:creationId xmlns:a16="http://schemas.microsoft.com/office/drawing/2014/main" id="{F75D9D60-1E54-0842-9437-E12BBD30F0B4}"/>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696" name="Group 96">
            <a:extLst>
              <a:ext uri="{FF2B5EF4-FFF2-40B4-BE49-F238E27FC236}">
                <a16:creationId xmlns:a16="http://schemas.microsoft.com/office/drawing/2014/main" id="{6B15438A-B398-A84F-8322-465A2E3BAF81}"/>
              </a:ext>
            </a:extLst>
          </p:cNvPr>
          <p:cNvGrpSpPr>
            <a:grpSpLocks/>
          </p:cNvGrpSpPr>
          <p:nvPr/>
        </p:nvGrpSpPr>
        <p:grpSpPr bwMode="auto">
          <a:xfrm>
            <a:off x="6315867" y="3555999"/>
            <a:ext cx="88900" cy="458788"/>
            <a:chOff x="3661" y="2160"/>
            <a:chExt cx="257" cy="1334"/>
          </a:xfrm>
        </p:grpSpPr>
        <p:sp>
          <p:nvSpPr>
            <p:cNvPr id="1561697" name="Freeform 97">
              <a:extLst>
                <a:ext uri="{FF2B5EF4-FFF2-40B4-BE49-F238E27FC236}">
                  <a16:creationId xmlns:a16="http://schemas.microsoft.com/office/drawing/2014/main" id="{706C23B6-2A00-3B4A-8F97-717C6C0E01C7}"/>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98" name="Freeform 98">
              <a:extLst>
                <a:ext uri="{FF2B5EF4-FFF2-40B4-BE49-F238E27FC236}">
                  <a16:creationId xmlns:a16="http://schemas.microsoft.com/office/drawing/2014/main" id="{D22DE0C3-8D5D-DF45-A68D-A04CCFF8B3C6}"/>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699" name="Freeform 99">
              <a:extLst>
                <a:ext uri="{FF2B5EF4-FFF2-40B4-BE49-F238E27FC236}">
                  <a16:creationId xmlns:a16="http://schemas.microsoft.com/office/drawing/2014/main" id="{AC85D5F6-F8D5-C340-8D5C-9B3F83E7A033}"/>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00" name="Freeform 100">
              <a:extLst>
                <a:ext uri="{FF2B5EF4-FFF2-40B4-BE49-F238E27FC236}">
                  <a16:creationId xmlns:a16="http://schemas.microsoft.com/office/drawing/2014/main" id="{9314E541-105A-204A-83C4-B24939AE22C5}"/>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01" name="Freeform 101">
              <a:extLst>
                <a:ext uri="{FF2B5EF4-FFF2-40B4-BE49-F238E27FC236}">
                  <a16:creationId xmlns:a16="http://schemas.microsoft.com/office/drawing/2014/main" id="{F435D42A-FCBC-344C-A391-A4EA46F3BCBE}"/>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02" name="Freeform 102">
              <a:extLst>
                <a:ext uri="{FF2B5EF4-FFF2-40B4-BE49-F238E27FC236}">
                  <a16:creationId xmlns:a16="http://schemas.microsoft.com/office/drawing/2014/main" id="{FC691CFF-91A8-234C-9373-578F86FC43EE}"/>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03" name="Group 103">
            <a:extLst>
              <a:ext uri="{FF2B5EF4-FFF2-40B4-BE49-F238E27FC236}">
                <a16:creationId xmlns:a16="http://schemas.microsoft.com/office/drawing/2014/main" id="{65BF61E5-552A-A744-AA87-AEBB90E57C2A}"/>
              </a:ext>
            </a:extLst>
          </p:cNvPr>
          <p:cNvGrpSpPr>
            <a:grpSpLocks/>
          </p:cNvGrpSpPr>
          <p:nvPr/>
        </p:nvGrpSpPr>
        <p:grpSpPr bwMode="auto">
          <a:xfrm>
            <a:off x="6468267" y="3555999"/>
            <a:ext cx="88900" cy="458788"/>
            <a:chOff x="3661" y="2160"/>
            <a:chExt cx="257" cy="1334"/>
          </a:xfrm>
        </p:grpSpPr>
        <p:sp>
          <p:nvSpPr>
            <p:cNvPr id="1561704" name="Freeform 104">
              <a:extLst>
                <a:ext uri="{FF2B5EF4-FFF2-40B4-BE49-F238E27FC236}">
                  <a16:creationId xmlns:a16="http://schemas.microsoft.com/office/drawing/2014/main" id="{C3111B0B-38A5-1448-92FD-BD743DC511C5}"/>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05" name="Freeform 105">
              <a:extLst>
                <a:ext uri="{FF2B5EF4-FFF2-40B4-BE49-F238E27FC236}">
                  <a16:creationId xmlns:a16="http://schemas.microsoft.com/office/drawing/2014/main" id="{00FBE244-9A7E-424F-BC0F-538FC44D4683}"/>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06" name="Freeform 106">
              <a:extLst>
                <a:ext uri="{FF2B5EF4-FFF2-40B4-BE49-F238E27FC236}">
                  <a16:creationId xmlns:a16="http://schemas.microsoft.com/office/drawing/2014/main" id="{4CFBBCBB-0768-0846-86DA-7009B79110CC}"/>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07" name="Freeform 107">
              <a:extLst>
                <a:ext uri="{FF2B5EF4-FFF2-40B4-BE49-F238E27FC236}">
                  <a16:creationId xmlns:a16="http://schemas.microsoft.com/office/drawing/2014/main" id="{E40D19FE-41AB-A448-A3E0-FDDC0A4A2E3F}"/>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08" name="Freeform 108">
              <a:extLst>
                <a:ext uri="{FF2B5EF4-FFF2-40B4-BE49-F238E27FC236}">
                  <a16:creationId xmlns:a16="http://schemas.microsoft.com/office/drawing/2014/main" id="{7B0444F9-FA7F-D34D-94E2-84F9BE7EFB88}"/>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09" name="Freeform 109">
              <a:extLst>
                <a:ext uri="{FF2B5EF4-FFF2-40B4-BE49-F238E27FC236}">
                  <a16:creationId xmlns:a16="http://schemas.microsoft.com/office/drawing/2014/main" id="{81209FB6-7587-B148-B8D5-19C35C9554B7}"/>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10" name="Group 110">
            <a:extLst>
              <a:ext uri="{FF2B5EF4-FFF2-40B4-BE49-F238E27FC236}">
                <a16:creationId xmlns:a16="http://schemas.microsoft.com/office/drawing/2014/main" id="{8550A9A4-EE8A-D24D-95AF-8AB77B8FFBB7}"/>
              </a:ext>
            </a:extLst>
          </p:cNvPr>
          <p:cNvGrpSpPr>
            <a:grpSpLocks/>
          </p:cNvGrpSpPr>
          <p:nvPr/>
        </p:nvGrpSpPr>
        <p:grpSpPr bwMode="auto">
          <a:xfrm>
            <a:off x="6620667" y="3555999"/>
            <a:ext cx="88900" cy="458788"/>
            <a:chOff x="3661" y="2160"/>
            <a:chExt cx="257" cy="1334"/>
          </a:xfrm>
        </p:grpSpPr>
        <p:sp>
          <p:nvSpPr>
            <p:cNvPr id="1561711" name="Freeform 111">
              <a:extLst>
                <a:ext uri="{FF2B5EF4-FFF2-40B4-BE49-F238E27FC236}">
                  <a16:creationId xmlns:a16="http://schemas.microsoft.com/office/drawing/2014/main" id="{3EA7885F-00A3-8E43-8280-F3EA81186F05}"/>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12" name="Freeform 112">
              <a:extLst>
                <a:ext uri="{FF2B5EF4-FFF2-40B4-BE49-F238E27FC236}">
                  <a16:creationId xmlns:a16="http://schemas.microsoft.com/office/drawing/2014/main" id="{F6140E6E-C0D5-AA4F-9122-F560A3648954}"/>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13" name="Freeform 113">
              <a:extLst>
                <a:ext uri="{FF2B5EF4-FFF2-40B4-BE49-F238E27FC236}">
                  <a16:creationId xmlns:a16="http://schemas.microsoft.com/office/drawing/2014/main" id="{80C4F5B6-58A4-6945-AA4F-A88DF9CF3EA6}"/>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14" name="Freeform 114">
              <a:extLst>
                <a:ext uri="{FF2B5EF4-FFF2-40B4-BE49-F238E27FC236}">
                  <a16:creationId xmlns:a16="http://schemas.microsoft.com/office/drawing/2014/main" id="{D8A6E4C2-B546-CA4A-8422-317036F07F49}"/>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15" name="Freeform 115">
              <a:extLst>
                <a:ext uri="{FF2B5EF4-FFF2-40B4-BE49-F238E27FC236}">
                  <a16:creationId xmlns:a16="http://schemas.microsoft.com/office/drawing/2014/main" id="{A60FD3AD-3B97-F140-9BD1-A1DECF898754}"/>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16" name="Freeform 116">
              <a:extLst>
                <a:ext uri="{FF2B5EF4-FFF2-40B4-BE49-F238E27FC236}">
                  <a16:creationId xmlns:a16="http://schemas.microsoft.com/office/drawing/2014/main" id="{6FE16357-8D5F-3846-8F24-143EB281C773}"/>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17" name="Group 117">
            <a:extLst>
              <a:ext uri="{FF2B5EF4-FFF2-40B4-BE49-F238E27FC236}">
                <a16:creationId xmlns:a16="http://schemas.microsoft.com/office/drawing/2014/main" id="{9C7C8438-4D48-C24B-A08A-06C8463652D5}"/>
              </a:ext>
            </a:extLst>
          </p:cNvPr>
          <p:cNvGrpSpPr>
            <a:grpSpLocks/>
          </p:cNvGrpSpPr>
          <p:nvPr/>
        </p:nvGrpSpPr>
        <p:grpSpPr bwMode="auto">
          <a:xfrm>
            <a:off x="6773067" y="3555999"/>
            <a:ext cx="88900" cy="458788"/>
            <a:chOff x="3661" y="2160"/>
            <a:chExt cx="257" cy="1334"/>
          </a:xfrm>
        </p:grpSpPr>
        <p:sp>
          <p:nvSpPr>
            <p:cNvPr id="1561718" name="Freeform 118">
              <a:extLst>
                <a:ext uri="{FF2B5EF4-FFF2-40B4-BE49-F238E27FC236}">
                  <a16:creationId xmlns:a16="http://schemas.microsoft.com/office/drawing/2014/main" id="{7648DE50-B0FD-9F43-98B6-219B97E88ECF}"/>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19" name="Freeform 119">
              <a:extLst>
                <a:ext uri="{FF2B5EF4-FFF2-40B4-BE49-F238E27FC236}">
                  <a16:creationId xmlns:a16="http://schemas.microsoft.com/office/drawing/2014/main" id="{E539A681-8E4B-7440-95A5-372A3486386D}"/>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20" name="Freeform 120">
              <a:extLst>
                <a:ext uri="{FF2B5EF4-FFF2-40B4-BE49-F238E27FC236}">
                  <a16:creationId xmlns:a16="http://schemas.microsoft.com/office/drawing/2014/main" id="{F477A4E6-3EB4-F449-B652-DDEF3CF1BDD6}"/>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21" name="Freeform 121">
              <a:extLst>
                <a:ext uri="{FF2B5EF4-FFF2-40B4-BE49-F238E27FC236}">
                  <a16:creationId xmlns:a16="http://schemas.microsoft.com/office/drawing/2014/main" id="{41FFCE02-9B2F-D54E-B5F5-66BDB464E368}"/>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22" name="Freeform 122">
              <a:extLst>
                <a:ext uri="{FF2B5EF4-FFF2-40B4-BE49-F238E27FC236}">
                  <a16:creationId xmlns:a16="http://schemas.microsoft.com/office/drawing/2014/main" id="{3ABA168A-5650-4F45-BF9D-A176DF168209}"/>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23" name="Freeform 123">
              <a:extLst>
                <a:ext uri="{FF2B5EF4-FFF2-40B4-BE49-F238E27FC236}">
                  <a16:creationId xmlns:a16="http://schemas.microsoft.com/office/drawing/2014/main" id="{1995A3C2-13DE-7D46-9D0B-154287033D17}"/>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24" name="Group 124">
            <a:extLst>
              <a:ext uri="{FF2B5EF4-FFF2-40B4-BE49-F238E27FC236}">
                <a16:creationId xmlns:a16="http://schemas.microsoft.com/office/drawing/2014/main" id="{540482DC-E2E4-5C4E-9A03-3E042CEE8CCF}"/>
              </a:ext>
            </a:extLst>
          </p:cNvPr>
          <p:cNvGrpSpPr>
            <a:grpSpLocks/>
          </p:cNvGrpSpPr>
          <p:nvPr/>
        </p:nvGrpSpPr>
        <p:grpSpPr bwMode="auto">
          <a:xfrm>
            <a:off x="6925467" y="3555999"/>
            <a:ext cx="88900" cy="458788"/>
            <a:chOff x="3661" y="2160"/>
            <a:chExt cx="257" cy="1334"/>
          </a:xfrm>
        </p:grpSpPr>
        <p:sp>
          <p:nvSpPr>
            <p:cNvPr id="1561725" name="Freeform 125">
              <a:extLst>
                <a:ext uri="{FF2B5EF4-FFF2-40B4-BE49-F238E27FC236}">
                  <a16:creationId xmlns:a16="http://schemas.microsoft.com/office/drawing/2014/main" id="{1E63A309-D30B-BB48-A255-500CEB3DE342}"/>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26" name="Freeform 126">
              <a:extLst>
                <a:ext uri="{FF2B5EF4-FFF2-40B4-BE49-F238E27FC236}">
                  <a16:creationId xmlns:a16="http://schemas.microsoft.com/office/drawing/2014/main" id="{A5F73DD1-57D9-BB45-9FD0-A6490B2E86DF}"/>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27" name="Freeform 127">
              <a:extLst>
                <a:ext uri="{FF2B5EF4-FFF2-40B4-BE49-F238E27FC236}">
                  <a16:creationId xmlns:a16="http://schemas.microsoft.com/office/drawing/2014/main" id="{CEE3D018-97F2-D943-920D-C2F45068196A}"/>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28" name="Freeform 128">
              <a:extLst>
                <a:ext uri="{FF2B5EF4-FFF2-40B4-BE49-F238E27FC236}">
                  <a16:creationId xmlns:a16="http://schemas.microsoft.com/office/drawing/2014/main" id="{91B68E24-4A19-AB43-A531-54350C758616}"/>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29" name="Freeform 129">
              <a:extLst>
                <a:ext uri="{FF2B5EF4-FFF2-40B4-BE49-F238E27FC236}">
                  <a16:creationId xmlns:a16="http://schemas.microsoft.com/office/drawing/2014/main" id="{9B35EEB0-FF37-6841-8C12-AE2644BEA603}"/>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30" name="Freeform 130">
              <a:extLst>
                <a:ext uri="{FF2B5EF4-FFF2-40B4-BE49-F238E27FC236}">
                  <a16:creationId xmlns:a16="http://schemas.microsoft.com/office/drawing/2014/main" id="{331ED9ED-0126-014C-A498-594371BDBA15}"/>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31" name="Group 131">
            <a:extLst>
              <a:ext uri="{FF2B5EF4-FFF2-40B4-BE49-F238E27FC236}">
                <a16:creationId xmlns:a16="http://schemas.microsoft.com/office/drawing/2014/main" id="{74A349FE-15EC-6C4B-9BB9-491E9593BE1C}"/>
              </a:ext>
            </a:extLst>
          </p:cNvPr>
          <p:cNvGrpSpPr>
            <a:grpSpLocks/>
          </p:cNvGrpSpPr>
          <p:nvPr/>
        </p:nvGrpSpPr>
        <p:grpSpPr bwMode="auto">
          <a:xfrm>
            <a:off x="7077867" y="3555999"/>
            <a:ext cx="88900" cy="458788"/>
            <a:chOff x="3661" y="2160"/>
            <a:chExt cx="257" cy="1334"/>
          </a:xfrm>
        </p:grpSpPr>
        <p:sp>
          <p:nvSpPr>
            <p:cNvPr id="1561732" name="Freeform 132">
              <a:extLst>
                <a:ext uri="{FF2B5EF4-FFF2-40B4-BE49-F238E27FC236}">
                  <a16:creationId xmlns:a16="http://schemas.microsoft.com/office/drawing/2014/main" id="{38DA4FA6-6268-B74D-9F50-1FB88A1D5935}"/>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33" name="Freeform 133">
              <a:extLst>
                <a:ext uri="{FF2B5EF4-FFF2-40B4-BE49-F238E27FC236}">
                  <a16:creationId xmlns:a16="http://schemas.microsoft.com/office/drawing/2014/main" id="{D5C8CDF6-8043-E34F-975D-EE9E3D41BCFA}"/>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34" name="Freeform 134">
              <a:extLst>
                <a:ext uri="{FF2B5EF4-FFF2-40B4-BE49-F238E27FC236}">
                  <a16:creationId xmlns:a16="http://schemas.microsoft.com/office/drawing/2014/main" id="{CB6172D9-9E35-2443-A8BA-5B3B733D7C05}"/>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35" name="Freeform 135">
              <a:extLst>
                <a:ext uri="{FF2B5EF4-FFF2-40B4-BE49-F238E27FC236}">
                  <a16:creationId xmlns:a16="http://schemas.microsoft.com/office/drawing/2014/main" id="{5DC2BF33-4FF6-8246-AAB0-8D1FCB692902}"/>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36" name="Freeform 136">
              <a:extLst>
                <a:ext uri="{FF2B5EF4-FFF2-40B4-BE49-F238E27FC236}">
                  <a16:creationId xmlns:a16="http://schemas.microsoft.com/office/drawing/2014/main" id="{87B5A5BE-9C93-D648-BA96-D1C71C529D46}"/>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37" name="Freeform 137">
              <a:extLst>
                <a:ext uri="{FF2B5EF4-FFF2-40B4-BE49-F238E27FC236}">
                  <a16:creationId xmlns:a16="http://schemas.microsoft.com/office/drawing/2014/main" id="{284EF2CD-FD1D-8D4E-A978-DC949C559108}"/>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38" name="Group 138">
            <a:extLst>
              <a:ext uri="{FF2B5EF4-FFF2-40B4-BE49-F238E27FC236}">
                <a16:creationId xmlns:a16="http://schemas.microsoft.com/office/drawing/2014/main" id="{F27E4CC5-6ABD-8647-850F-3AC892313AAA}"/>
              </a:ext>
            </a:extLst>
          </p:cNvPr>
          <p:cNvGrpSpPr>
            <a:grpSpLocks/>
          </p:cNvGrpSpPr>
          <p:nvPr/>
        </p:nvGrpSpPr>
        <p:grpSpPr bwMode="auto">
          <a:xfrm>
            <a:off x="6012655" y="4165599"/>
            <a:ext cx="88900" cy="458788"/>
            <a:chOff x="3661" y="2160"/>
            <a:chExt cx="257" cy="1334"/>
          </a:xfrm>
        </p:grpSpPr>
        <p:sp>
          <p:nvSpPr>
            <p:cNvPr id="1561739" name="Freeform 139">
              <a:extLst>
                <a:ext uri="{FF2B5EF4-FFF2-40B4-BE49-F238E27FC236}">
                  <a16:creationId xmlns:a16="http://schemas.microsoft.com/office/drawing/2014/main" id="{57697557-C8B3-9840-883D-869244478714}"/>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40" name="Freeform 140">
              <a:extLst>
                <a:ext uri="{FF2B5EF4-FFF2-40B4-BE49-F238E27FC236}">
                  <a16:creationId xmlns:a16="http://schemas.microsoft.com/office/drawing/2014/main" id="{B7AA898D-48E9-1042-A87E-46A3AB0B1533}"/>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41" name="Freeform 141">
              <a:extLst>
                <a:ext uri="{FF2B5EF4-FFF2-40B4-BE49-F238E27FC236}">
                  <a16:creationId xmlns:a16="http://schemas.microsoft.com/office/drawing/2014/main" id="{99DFC681-DD27-9E4C-B514-3768C9F93936}"/>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42" name="Freeform 142">
              <a:extLst>
                <a:ext uri="{FF2B5EF4-FFF2-40B4-BE49-F238E27FC236}">
                  <a16:creationId xmlns:a16="http://schemas.microsoft.com/office/drawing/2014/main" id="{1193A653-3339-3D40-8AFF-3474B1B178FA}"/>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43" name="Freeform 143">
              <a:extLst>
                <a:ext uri="{FF2B5EF4-FFF2-40B4-BE49-F238E27FC236}">
                  <a16:creationId xmlns:a16="http://schemas.microsoft.com/office/drawing/2014/main" id="{005178E5-8EDB-3B41-A3FB-F0DE502E044A}"/>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44" name="Freeform 144">
              <a:extLst>
                <a:ext uri="{FF2B5EF4-FFF2-40B4-BE49-F238E27FC236}">
                  <a16:creationId xmlns:a16="http://schemas.microsoft.com/office/drawing/2014/main" id="{470F2CC2-38EF-234C-8EE8-B5ED4CE51A6E}"/>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45" name="Group 145">
            <a:extLst>
              <a:ext uri="{FF2B5EF4-FFF2-40B4-BE49-F238E27FC236}">
                <a16:creationId xmlns:a16="http://schemas.microsoft.com/office/drawing/2014/main" id="{73809AC7-FBF0-3F49-ABBA-8969628A8F25}"/>
              </a:ext>
            </a:extLst>
          </p:cNvPr>
          <p:cNvGrpSpPr>
            <a:grpSpLocks/>
          </p:cNvGrpSpPr>
          <p:nvPr/>
        </p:nvGrpSpPr>
        <p:grpSpPr bwMode="auto">
          <a:xfrm>
            <a:off x="6163467" y="4165599"/>
            <a:ext cx="88900" cy="458788"/>
            <a:chOff x="3661" y="2160"/>
            <a:chExt cx="257" cy="1334"/>
          </a:xfrm>
        </p:grpSpPr>
        <p:sp>
          <p:nvSpPr>
            <p:cNvPr id="1561746" name="Freeform 146">
              <a:extLst>
                <a:ext uri="{FF2B5EF4-FFF2-40B4-BE49-F238E27FC236}">
                  <a16:creationId xmlns:a16="http://schemas.microsoft.com/office/drawing/2014/main" id="{DC7EE004-44B3-B24D-9831-A2556E184F0B}"/>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47" name="Freeform 147">
              <a:extLst>
                <a:ext uri="{FF2B5EF4-FFF2-40B4-BE49-F238E27FC236}">
                  <a16:creationId xmlns:a16="http://schemas.microsoft.com/office/drawing/2014/main" id="{59B4C18A-03BF-6E48-8100-5364973A9819}"/>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48" name="Freeform 148">
              <a:extLst>
                <a:ext uri="{FF2B5EF4-FFF2-40B4-BE49-F238E27FC236}">
                  <a16:creationId xmlns:a16="http://schemas.microsoft.com/office/drawing/2014/main" id="{0DFB666B-68C8-F243-AD9D-861865A83F0F}"/>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49" name="Freeform 149">
              <a:extLst>
                <a:ext uri="{FF2B5EF4-FFF2-40B4-BE49-F238E27FC236}">
                  <a16:creationId xmlns:a16="http://schemas.microsoft.com/office/drawing/2014/main" id="{A2E9AF07-A823-EB43-A784-8FCE58EEB581}"/>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50" name="Freeform 150">
              <a:extLst>
                <a:ext uri="{FF2B5EF4-FFF2-40B4-BE49-F238E27FC236}">
                  <a16:creationId xmlns:a16="http://schemas.microsoft.com/office/drawing/2014/main" id="{1F501DF6-7AAD-C94F-A114-C4949BD07EBA}"/>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51" name="Freeform 151">
              <a:extLst>
                <a:ext uri="{FF2B5EF4-FFF2-40B4-BE49-F238E27FC236}">
                  <a16:creationId xmlns:a16="http://schemas.microsoft.com/office/drawing/2014/main" id="{278D4B8E-5712-224F-A324-61AC13DBD2E6}"/>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52" name="Group 152">
            <a:extLst>
              <a:ext uri="{FF2B5EF4-FFF2-40B4-BE49-F238E27FC236}">
                <a16:creationId xmlns:a16="http://schemas.microsoft.com/office/drawing/2014/main" id="{DEC50D53-71F8-8547-A716-E2B4AFB8C01D}"/>
              </a:ext>
            </a:extLst>
          </p:cNvPr>
          <p:cNvGrpSpPr>
            <a:grpSpLocks/>
          </p:cNvGrpSpPr>
          <p:nvPr/>
        </p:nvGrpSpPr>
        <p:grpSpPr bwMode="auto">
          <a:xfrm>
            <a:off x="6315867" y="4165599"/>
            <a:ext cx="88900" cy="458788"/>
            <a:chOff x="3661" y="2160"/>
            <a:chExt cx="257" cy="1334"/>
          </a:xfrm>
        </p:grpSpPr>
        <p:sp>
          <p:nvSpPr>
            <p:cNvPr id="1561753" name="Freeform 153">
              <a:extLst>
                <a:ext uri="{FF2B5EF4-FFF2-40B4-BE49-F238E27FC236}">
                  <a16:creationId xmlns:a16="http://schemas.microsoft.com/office/drawing/2014/main" id="{A519CFDF-11C6-CC4B-A387-699FAA39AB2E}"/>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54" name="Freeform 154">
              <a:extLst>
                <a:ext uri="{FF2B5EF4-FFF2-40B4-BE49-F238E27FC236}">
                  <a16:creationId xmlns:a16="http://schemas.microsoft.com/office/drawing/2014/main" id="{B254B9C0-9483-8045-9079-39B43E9BDA1C}"/>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55" name="Freeform 155">
              <a:extLst>
                <a:ext uri="{FF2B5EF4-FFF2-40B4-BE49-F238E27FC236}">
                  <a16:creationId xmlns:a16="http://schemas.microsoft.com/office/drawing/2014/main" id="{EB6C2DF4-F915-4A4F-9B4F-DF80963627FF}"/>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56" name="Freeform 156">
              <a:extLst>
                <a:ext uri="{FF2B5EF4-FFF2-40B4-BE49-F238E27FC236}">
                  <a16:creationId xmlns:a16="http://schemas.microsoft.com/office/drawing/2014/main" id="{0FEE8D70-3FB0-CD4E-BA68-1A276E39DDB7}"/>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57" name="Freeform 157">
              <a:extLst>
                <a:ext uri="{FF2B5EF4-FFF2-40B4-BE49-F238E27FC236}">
                  <a16:creationId xmlns:a16="http://schemas.microsoft.com/office/drawing/2014/main" id="{73FF3921-C698-BA4E-9336-404C7762296F}"/>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58" name="Freeform 158">
              <a:extLst>
                <a:ext uri="{FF2B5EF4-FFF2-40B4-BE49-F238E27FC236}">
                  <a16:creationId xmlns:a16="http://schemas.microsoft.com/office/drawing/2014/main" id="{055CDAED-B2C4-F945-A107-802A67AD51B5}"/>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59" name="Group 159">
            <a:extLst>
              <a:ext uri="{FF2B5EF4-FFF2-40B4-BE49-F238E27FC236}">
                <a16:creationId xmlns:a16="http://schemas.microsoft.com/office/drawing/2014/main" id="{7C01C491-A159-D146-9DEE-283F5037A739}"/>
              </a:ext>
            </a:extLst>
          </p:cNvPr>
          <p:cNvGrpSpPr>
            <a:grpSpLocks/>
          </p:cNvGrpSpPr>
          <p:nvPr/>
        </p:nvGrpSpPr>
        <p:grpSpPr bwMode="auto">
          <a:xfrm>
            <a:off x="6468267" y="4165599"/>
            <a:ext cx="88900" cy="458788"/>
            <a:chOff x="3661" y="2160"/>
            <a:chExt cx="257" cy="1334"/>
          </a:xfrm>
        </p:grpSpPr>
        <p:sp>
          <p:nvSpPr>
            <p:cNvPr id="1561760" name="Freeform 160">
              <a:extLst>
                <a:ext uri="{FF2B5EF4-FFF2-40B4-BE49-F238E27FC236}">
                  <a16:creationId xmlns:a16="http://schemas.microsoft.com/office/drawing/2014/main" id="{D037312C-F38D-434B-99E6-9542E7671BB9}"/>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61" name="Freeform 161">
              <a:extLst>
                <a:ext uri="{FF2B5EF4-FFF2-40B4-BE49-F238E27FC236}">
                  <a16:creationId xmlns:a16="http://schemas.microsoft.com/office/drawing/2014/main" id="{8755462E-AFC0-5A49-B0C7-3E343D08111A}"/>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62" name="Freeform 162">
              <a:extLst>
                <a:ext uri="{FF2B5EF4-FFF2-40B4-BE49-F238E27FC236}">
                  <a16:creationId xmlns:a16="http://schemas.microsoft.com/office/drawing/2014/main" id="{9132E7E7-66E1-034C-9E06-A23EC6F1AD37}"/>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63" name="Freeform 163">
              <a:extLst>
                <a:ext uri="{FF2B5EF4-FFF2-40B4-BE49-F238E27FC236}">
                  <a16:creationId xmlns:a16="http://schemas.microsoft.com/office/drawing/2014/main" id="{ECEBAC5A-981E-3046-9804-285C1C09B35C}"/>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64" name="Freeform 164">
              <a:extLst>
                <a:ext uri="{FF2B5EF4-FFF2-40B4-BE49-F238E27FC236}">
                  <a16:creationId xmlns:a16="http://schemas.microsoft.com/office/drawing/2014/main" id="{D854B614-66BB-0845-8D6D-AA8F6A25E9CE}"/>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65" name="Freeform 165">
              <a:extLst>
                <a:ext uri="{FF2B5EF4-FFF2-40B4-BE49-F238E27FC236}">
                  <a16:creationId xmlns:a16="http://schemas.microsoft.com/office/drawing/2014/main" id="{10F950A9-DC5B-E941-9F2D-AA7D7C2E6E42}"/>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66" name="Group 166">
            <a:extLst>
              <a:ext uri="{FF2B5EF4-FFF2-40B4-BE49-F238E27FC236}">
                <a16:creationId xmlns:a16="http://schemas.microsoft.com/office/drawing/2014/main" id="{3E05CA44-2453-2148-AB68-7E404F504141}"/>
              </a:ext>
            </a:extLst>
          </p:cNvPr>
          <p:cNvGrpSpPr>
            <a:grpSpLocks/>
          </p:cNvGrpSpPr>
          <p:nvPr/>
        </p:nvGrpSpPr>
        <p:grpSpPr bwMode="auto">
          <a:xfrm>
            <a:off x="6620667" y="4165599"/>
            <a:ext cx="88900" cy="458788"/>
            <a:chOff x="3661" y="2160"/>
            <a:chExt cx="257" cy="1334"/>
          </a:xfrm>
        </p:grpSpPr>
        <p:sp>
          <p:nvSpPr>
            <p:cNvPr id="1561767" name="Freeform 167">
              <a:extLst>
                <a:ext uri="{FF2B5EF4-FFF2-40B4-BE49-F238E27FC236}">
                  <a16:creationId xmlns:a16="http://schemas.microsoft.com/office/drawing/2014/main" id="{DD373EB0-C149-0641-B824-132420DF28B0}"/>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68" name="Freeform 168">
              <a:extLst>
                <a:ext uri="{FF2B5EF4-FFF2-40B4-BE49-F238E27FC236}">
                  <a16:creationId xmlns:a16="http://schemas.microsoft.com/office/drawing/2014/main" id="{01029BC5-2BD5-9F48-9685-72ECC5074212}"/>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69" name="Freeform 169">
              <a:extLst>
                <a:ext uri="{FF2B5EF4-FFF2-40B4-BE49-F238E27FC236}">
                  <a16:creationId xmlns:a16="http://schemas.microsoft.com/office/drawing/2014/main" id="{DCB150F5-BAC1-134C-B9A0-790F8B24D216}"/>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70" name="Freeform 170">
              <a:extLst>
                <a:ext uri="{FF2B5EF4-FFF2-40B4-BE49-F238E27FC236}">
                  <a16:creationId xmlns:a16="http://schemas.microsoft.com/office/drawing/2014/main" id="{FAD5AEBF-65AC-0449-9EDC-7AD229705BF7}"/>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71" name="Freeform 171">
              <a:extLst>
                <a:ext uri="{FF2B5EF4-FFF2-40B4-BE49-F238E27FC236}">
                  <a16:creationId xmlns:a16="http://schemas.microsoft.com/office/drawing/2014/main" id="{E6DC0290-281F-1F4F-AD75-F3FDBA390456}"/>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72" name="Freeform 172">
              <a:extLst>
                <a:ext uri="{FF2B5EF4-FFF2-40B4-BE49-F238E27FC236}">
                  <a16:creationId xmlns:a16="http://schemas.microsoft.com/office/drawing/2014/main" id="{43273A16-236B-2B4A-B890-B2AFA7B3E33C}"/>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73" name="Group 173">
            <a:extLst>
              <a:ext uri="{FF2B5EF4-FFF2-40B4-BE49-F238E27FC236}">
                <a16:creationId xmlns:a16="http://schemas.microsoft.com/office/drawing/2014/main" id="{978B67F5-B9E5-C34C-99D1-77BACAE018AF}"/>
              </a:ext>
            </a:extLst>
          </p:cNvPr>
          <p:cNvGrpSpPr>
            <a:grpSpLocks/>
          </p:cNvGrpSpPr>
          <p:nvPr/>
        </p:nvGrpSpPr>
        <p:grpSpPr bwMode="auto">
          <a:xfrm>
            <a:off x="6773067" y="4165599"/>
            <a:ext cx="88900" cy="458788"/>
            <a:chOff x="3661" y="2160"/>
            <a:chExt cx="257" cy="1334"/>
          </a:xfrm>
        </p:grpSpPr>
        <p:sp>
          <p:nvSpPr>
            <p:cNvPr id="1561774" name="Freeform 174">
              <a:extLst>
                <a:ext uri="{FF2B5EF4-FFF2-40B4-BE49-F238E27FC236}">
                  <a16:creationId xmlns:a16="http://schemas.microsoft.com/office/drawing/2014/main" id="{F23522C7-A0E5-BE43-8EAE-A5A6FC5495AF}"/>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75" name="Freeform 175">
              <a:extLst>
                <a:ext uri="{FF2B5EF4-FFF2-40B4-BE49-F238E27FC236}">
                  <a16:creationId xmlns:a16="http://schemas.microsoft.com/office/drawing/2014/main" id="{A98F4AAA-EC01-7342-8504-A55F54E8D4FA}"/>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76" name="Freeform 176">
              <a:extLst>
                <a:ext uri="{FF2B5EF4-FFF2-40B4-BE49-F238E27FC236}">
                  <a16:creationId xmlns:a16="http://schemas.microsoft.com/office/drawing/2014/main" id="{D38E5E86-BB2C-5B40-A3BB-EE029368E4F6}"/>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77" name="Freeform 177">
              <a:extLst>
                <a:ext uri="{FF2B5EF4-FFF2-40B4-BE49-F238E27FC236}">
                  <a16:creationId xmlns:a16="http://schemas.microsoft.com/office/drawing/2014/main" id="{2870F3C9-04B5-3A48-91EE-01248A89FA0A}"/>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78" name="Freeform 178">
              <a:extLst>
                <a:ext uri="{FF2B5EF4-FFF2-40B4-BE49-F238E27FC236}">
                  <a16:creationId xmlns:a16="http://schemas.microsoft.com/office/drawing/2014/main" id="{4D1C48A8-F850-6B4A-BF07-87DEDDB51AFC}"/>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79" name="Freeform 179">
              <a:extLst>
                <a:ext uri="{FF2B5EF4-FFF2-40B4-BE49-F238E27FC236}">
                  <a16:creationId xmlns:a16="http://schemas.microsoft.com/office/drawing/2014/main" id="{A7532F4F-4C31-CC46-8958-7105256F01A5}"/>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80" name="Group 180">
            <a:extLst>
              <a:ext uri="{FF2B5EF4-FFF2-40B4-BE49-F238E27FC236}">
                <a16:creationId xmlns:a16="http://schemas.microsoft.com/office/drawing/2014/main" id="{340878B0-5448-D84C-A1F1-91C5ED3468BB}"/>
              </a:ext>
            </a:extLst>
          </p:cNvPr>
          <p:cNvGrpSpPr>
            <a:grpSpLocks/>
          </p:cNvGrpSpPr>
          <p:nvPr/>
        </p:nvGrpSpPr>
        <p:grpSpPr bwMode="auto">
          <a:xfrm>
            <a:off x="6925467" y="4165599"/>
            <a:ext cx="88900" cy="458788"/>
            <a:chOff x="3661" y="2160"/>
            <a:chExt cx="257" cy="1334"/>
          </a:xfrm>
        </p:grpSpPr>
        <p:sp>
          <p:nvSpPr>
            <p:cNvPr id="1561781" name="Freeform 181">
              <a:extLst>
                <a:ext uri="{FF2B5EF4-FFF2-40B4-BE49-F238E27FC236}">
                  <a16:creationId xmlns:a16="http://schemas.microsoft.com/office/drawing/2014/main" id="{BDB7366C-AA31-8C40-8553-6F632F52CA0E}"/>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82" name="Freeform 182">
              <a:extLst>
                <a:ext uri="{FF2B5EF4-FFF2-40B4-BE49-F238E27FC236}">
                  <a16:creationId xmlns:a16="http://schemas.microsoft.com/office/drawing/2014/main" id="{8EC52EDC-272C-6044-B388-B77798DCE6E7}"/>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83" name="Freeform 183">
              <a:extLst>
                <a:ext uri="{FF2B5EF4-FFF2-40B4-BE49-F238E27FC236}">
                  <a16:creationId xmlns:a16="http://schemas.microsoft.com/office/drawing/2014/main" id="{77E550E0-6530-4144-8C62-0A1C3756D8EC}"/>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84" name="Freeform 184">
              <a:extLst>
                <a:ext uri="{FF2B5EF4-FFF2-40B4-BE49-F238E27FC236}">
                  <a16:creationId xmlns:a16="http://schemas.microsoft.com/office/drawing/2014/main" id="{0F51ABCF-047A-5946-9542-5F10BB56561F}"/>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85" name="Freeform 185">
              <a:extLst>
                <a:ext uri="{FF2B5EF4-FFF2-40B4-BE49-F238E27FC236}">
                  <a16:creationId xmlns:a16="http://schemas.microsoft.com/office/drawing/2014/main" id="{63D19897-E838-3D40-92BF-51A5C7F18888}"/>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86" name="Freeform 186">
              <a:extLst>
                <a:ext uri="{FF2B5EF4-FFF2-40B4-BE49-F238E27FC236}">
                  <a16:creationId xmlns:a16="http://schemas.microsoft.com/office/drawing/2014/main" id="{792AAAC7-1448-BD43-BE02-E53F25D8C8FD}"/>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87" name="Group 187">
            <a:extLst>
              <a:ext uri="{FF2B5EF4-FFF2-40B4-BE49-F238E27FC236}">
                <a16:creationId xmlns:a16="http://schemas.microsoft.com/office/drawing/2014/main" id="{B23E55E8-58AF-8A40-A1C0-BDCA781C12B3}"/>
              </a:ext>
            </a:extLst>
          </p:cNvPr>
          <p:cNvGrpSpPr>
            <a:grpSpLocks/>
          </p:cNvGrpSpPr>
          <p:nvPr/>
        </p:nvGrpSpPr>
        <p:grpSpPr bwMode="auto">
          <a:xfrm>
            <a:off x="7077867" y="4165599"/>
            <a:ext cx="88900" cy="458788"/>
            <a:chOff x="3661" y="2160"/>
            <a:chExt cx="257" cy="1334"/>
          </a:xfrm>
        </p:grpSpPr>
        <p:sp>
          <p:nvSpPr>
            <p:cNvPr id="1561788" name="Freeform 188">
              <a:extLst>
                <a:ext uri="{FF2B5EF4-FFF2-40B4-BE49-F238E27FC236}">
                  <a16:creationId xmlns:a16="http://schemas.microsoft.com/office/drawing/2014/main" id="{37F1E15D-AC47-7C4F-BCD1-D9DF6D0DB477}"/>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89" name="Freeform 189">
              <a:extLst>
                <a:ext uri="{FF2B5EF4-FFF2-40B4-BE49-F238E27FC236}">
                  <a16:creationId xmlns:a16="http://schemas.microsoft.com/office/drawing/2014/main" id="{ABFE5D41-824E-B144-9BE4-E3CF488B9ABD}"/>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90" name="Freeform 190">
              <a:extLst>
                <a:ext uri="{FF2B5EF4-FFF2-40B4-BE49-F238E27FC236}">
                  <a16:creationId xmlns:a16="http://schemas.microsoft.com/office/drawing/2014/main" id="{B0B4AA8D-325B-B040-9BAD-DFECCB0664CC}"/>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91" name="Freeform 191">
              <a:extLst>
                <a:ext uri="{FF2B5EF4-FFF2-40B4-BE49-F238E27FC236}">
                  <a16:creationId xmlns:a16="http://schemas.microsoft.com/office/drawing/2014/main" id="{40A99977-2952-5346-8E26-1AB2BA420828}"/>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92" name="Freeform 192">
              <a:extLst>
                <a:ext uri="{FF2B5EF4-FFF2-40B4-BE49-F238E27FC236}">
                  <a16:creationId xmlns:a16="http://schemas.microsoft.com/office/drawing/2014/main" id="{B2DF1F68-CBC7-6F4C-8460-D2F23666BD7B}"/>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93" name="Freeform 193">
              <a:extLst>
                <a:ext uri="{FF2B5EF4-FFF2-40B4-BE49-F238E27FC236}">
                  <a16:creationId xmlns:a16="http://schemas.microsoft.com/office/drawing/2014/main" id="{CF13CC5F-F5BB-4F47-8DF0-87D1A2343B95}"/>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794" name="Group 194">
            <a:extLst>
              <a:ext uri="{FF2B5EF4-FFF2-40B4-BE49-F238E27FC236}">
                <a16:creationId xmlns:a16="http://schemas.microsoft.com/office/drawing/2014/main" id="{CCEBE451-A014-A74C-8E22-C773ACA2939C}"/>
              </a:ext>
            </a:extLst>
          </p:cNvPr>
          <p:cNvGrpSpPr>
            <a:grpSpLocks/>
          </p:cNvGrpSpPr>
          <p:nvPr/>
        </p:nvGrpSpPr>
        <p:grpSpPr bwMode="auto">
          <a:xfrm>
            <a:off x="7230267" y="3555999"/>
            <a:ext cx="88900" cy="458788"/>
            <a:chOff x="3661" y="2160"/>
            <a:chExt cx="257" cy="1334"/>
          </a:xfrm>
        </p:grpSpPr>
        <p:sp>
          <p:nvSpPr>
            <p:cNvPr id="1561795" name="Freeform 195">
              <a:extLst>
                <a:ext uri="{FF2B5EF4-FFF2-40B4-BE49-F238E27FC236}">
                  <a16:creationId xmlns:a16="http://schemas.microsoft.com/office/drawing/2014/main" id="{E4DA934C-7E73-824C-821C-69DA158FCFE6}"/>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96" name="Freeform 196">
              <a:extLst>
                <a:ext uri="{FF2B5EF4-FFF2-40B4-BE49-F238E27FC236}">
                  <a16:creationId xmlns:a16="http://schemas.microsoft.com/office/drawing/2014/main" id="{7B958144-A75A-AC49-8AA6-5B0F1F0122F2}"/>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97" name="Freeform 197">
              <a:extLst>
                <a:ext uri="{FF2B5EF4-FFF2-40B4-BE49-F238E27FC236}">
                  <a16:creationId xmlns:a16="http://schemas.microsoft.com/office/drawing/2014/main" id="{B764D008-B36F-2B48-B2A9-C22DDB9938AB}"/>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98" name="Freeform 198">
              <a:extLst>
                <a:ext uri="{FF2B5EF4-FFF2-40B4-BE49-F238E27FC236}">
                  <a16:creationId xmlns:a16="http://schemas.microsoft.com/office/drawing/2014/main" id="{A048B4E4-9437-DD4B-9DBC-D482E5D17D52}"/>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799" name="Freeform 199">
              <a:extLst>
                <a:ext uri="{FF2B5EF4-FFF2-40B4-BE49-F238E27FC236}">
                  <a16:creationId xmlns:a16="http://schemas.microsoft.com/office/drawing/2014/main" id="{C5451B11-408A-7C4C-A456-2E1CBFCA7AAC}"/>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00" name="Freeform 200">
              <a:extLst>
                <a:ext uri="{FF2B5EF4-FFF2-40B4-BE49-F238E27FC236}">
                  <a16:creationId xmlns:a16="http://schemas.microsoft.com/office/drawing/2014/main" id="{3827C5BD-9D59-384A-B074-4F6F7426B9FE}"/>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01" name="Group 201">
            <a:extLst>
              <a:ext uri="{FF2B5EF4-FFF2-40B4-BE49-F238E27FC236}">
                <a16:creationId xmlns:a16="http://schemas.microsoft.com/office/drawing/2014/main" id="{7AA26C8E-9B55-864C-BBEA-9B516E185C25}"/>
              </a:ext>
            </a:extLst>
          </p:cNvPr>
          <p:cNvGrpSpPr>
            <a:grpSpLocks/>
          </p:cNvGrpSpPr>
          <p:nvPr/>
        </p:nvGrpSpPr>
        <p:grpSpPr bwMode="auto">
          <a:xfrm>
            <a:off x="7382667" y="3555999"/>
            <a:ext cx="88900" cy="458788"/>
            <a:chOff x="3661" y="2160"/>
            <a:chExt cx="257" cy="1334"/>
          </a:xfrm>
        </p:grpSpPr>
        <p:sp>
          <p:nvSpPr>
            <p:cNvPr id="1561802" name="Freeform 202">
              <a:extLst>
                <a:ext uri="{FF2B5EF4-FFF2-40B4-BE49-F238E27FC236}">
                  <a16:creationId xmlns:a16="http://schemas.microsoft.com/office/drawing/2014/main" id="{7D51CB54-9B53-A34A-B0F7-A5CD67938A1D}"/>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03" name="Freeform 203">
              <a:extLst>
                <a:ext uri="{FF2B5EF4-FFF2-40B4-BE49-F238E27FC236}">
                  <a16:creationId xmlns:a16="http://schemas.microsoft.com/office/drawing/2014/main" id="{2ADD7613-525E-244F-9236-E3BC26A1F7BA}"/>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04" name="Freeform 204">
              <a:extLst>
                <a:ext uri="{FF2B5EF4-FFF2-40B4-BE49-F238E27FC236}">
                  <a16:creationId xmlns:a16="http://schemas.microsoft.com/office/drawing/2014/main" id="{BBBA286E-2092-A643-A5D5-73518EA2C0B8}"/>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05" name="Freeform 205">
              <a:extLst>
                <a:ext uri="{FF2B5EF4-FFF2-40B4-BE49-F238E27FC236}">
                  <a16:creationId xmlns:a16="http://schemas.microsoft.com/office/drawing/2014/main" id="{4B2AB2D0-20CB-8942-A9E2-14AA6D546595}"/>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06" name="Freeform 206">
              <a:extLst>
                <a:ext uri="{FF2B5EF4-FFF2-40B4-BE49-F238E27FC236}">
                  <a16:creationId xmlns:a16="http://schemas.microsoft.com/office/drawing/2014/main" id="{3F9C27F7-FC55-F74B-9033-5AB1959A93C4}"/>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07" name="Freeform 207">
              <a:extLst>
                <a:ext uri="{FF2B5EF4-FFF2-40B4-BE49-F238E27FC236}">
                  <a16:creationId xmlns:a16="http://schemas.microsoft.com/office/drawing/2014/main" id="{35D02A63-D596-2940-B400-A627B4216D06}"/>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08" name="Group 208">
            <a:extLst>
              <a:ext uri="{FF2B5EF4-FFF2-40B4-BE49-F238E27FC236}">
                <a16:creationId xmlns:a16="http://schemas.microsoft.com/office/drawing/2014/main" id="{15196277-F453-7E41-A15F-E5481EA5747C}"/>
              </a:ext>
            </a:extLst>
          </p:cNvPr>
          <p:cNvGrpSpPr>
            <a:grpSpLocks/>
          </p:cNvGrpSpPr>
          <p:nvPr/>
        </p:nvGrpSpPr>
        <p:grpSpPr bwMode="auto">
          <a:xfrm>
            <a:off x="7535067" y="3555999"/>
            <a:ext cx="88900" cy="458788"/>
            <a:chOff x="3661" y="2160"/>
            <a:chExt cx="257" cy="1334"/>
          </a:xfrm>
        </p:grpSpPr>
        <p:sp>
          <p:nvSpPr>
            <p:cNvPr id="1561809" name="Freeform 209">
              <a:extLst>
                <a:ext uri="{FF2B5EF4-FFF2-40B4-BE49-F238E27FC236}">
                  <a16:creationId xmlns:a16="http://schemas.microsoft.com/office/drawing/2014/main" id="{6D2451B5-DF1D-C14F-9939-25F8B3AFF617}"/>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10" name="Freeform 210">
              <a:extLst>
                <a:ext uri="{FF2B5EF4-FFF2-40B4-BE49-F238E27FC236}">
                  <a16:creationId xmlns:a16="http://schemas.microsoft.com/office/drawing/2014/main" id="{D20BC658-8AD9-D34B-8D6E-ECC16DE1C843}"/>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11" name="Freeform 211">
              <a:extLst>
                <a:ext uri="{FF2B5EF4-FFF2-40B4-BE49-F238E27FC236}">
                  <a16:creationId xmlns:a16="http://schemas.microsoft.com/office/drawing/2014/main" id="{8F07DA39-FECE-E548-B1E8-C274A04BDFFD}"/>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12" name="Freeform 212">
              <a:extLst>
                <a:ext uri="{FF2B5EF4-FFF2-40B4-BE49-F238E27FC236}">
                  <a16:creationId xmlns:a16="http://schemas.microsoft.com/office/drawing/2014/main" id="{A1ED8C13-33E0-8842-B813-1F3F9272B793}"/>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13" name="Freeform 213">
              <a:extLst>
                <a:ext uri="{FF2B5EF4-FFF2-40B4-BE49-F238E27FC236}">
                  <a16:creationId xmlns:a16="http://schemas.microsoft.com/office/drawing/2014/main" id="{F4325CDE-CE15-AA47-9871-33A6E6B91E10}"/>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14" name="Freeform 214">
              <a:extLst>
                <a:ext uri="{FF2B5EF4-FFF2-40B4-BE49-F238E27FC236}">
                  <a16:creationId xmlns:a16="http://schemas.microsoft.com/office/drawing/2014/main" id="{A2EB81CB-38F5-814F-A428-2C30DFB8740F}"/>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15" name="Group 215">
            <a:extLst>
              <a:ext uri="{FF2B5EF4-FFF2-40B4-BE49-F238E27FC236}">
                <a16:creationId xmlns:a16="http://schemas.microsoft.com/office/drawing/2014/main" id="{54400479-0F09-9448-8A21-5738B26C9CBB}"/>
              </a:ext>
            </a:extLst>
          </p:cNvPr>
          <p:cNvGrpSpPr>
            <a:grpSpLocks/>
          </p:cNvGrpSpPr>
          <p:nvPr/>
        </p:nvGrpSpPr>
        <p:grpSpPr bwMode="auto">
          <a:xfrm>
            <a:off x="7687467" y="3555999"/>
            <a:ext cx="88900" cy="458788"/>
            <a:chOff x="3661" y="2160"/>
            <a:chExt cx="257" cy="1334"/>
          </a:xfrm>
        </p:grpSpPr>
        <p:sp>
          <p:nvSpPr>
            <p:cNvPr id="1561816" name="Freeform 216">
              <a:extLst>
                <a:ext uri="{FF2B5EF4-FFF2-40B4-BE49-F238E27FC236}">
                  <a16:creationId xmlns:a16="http://schemas.microsoft.com/office/drawing/2014/main" id="{A1CA38E2-2DE7-E243-9C6F-1FB3895805BC}"/>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17" name="Freeform 217">
              <a:extLst>
                <a:ext uri="{FF2B5EF4-FFF2-40B4-BE49-F238E27FC236}">
                  <a16:creationId xmlns:a16="http://schemas.microsoft.com/office/drawing/2014/main" id="{4942B2B4-9277-F248-ADC5-6F5504AD3F3C}"/>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18" name="Freeform 218">
              <a:extLst>
                <a:ext uri="{FF2B5EF4-FFF2-40B4-BE49-F238E27FC236}">
                  <a16:creationId xmlns:a16="http://schemas.microsoft.com/office/drawing/2014/main" id="{E4825F34-8181-E149-8219-4A76BB6D6F6A}"/>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19" name="Freeform 219">
              <a:extLst>
                <a:ext uri="{FF2B5EF4-FFF2-40B4-BE49-F238E27FC236}">
                  <a16:creationId xmlns:a16="http://schemas.microsoft.com/office/drawing/2014/main" id="{2CB88CA2-54A8-834B-820A-77A0976E14CF}"/>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20" name="Freeform 220">
              <a:extLst>
                <a:ext uri="{FF2B5EF4-FFF2-40B4-BE49-F238E27FC236}">
                  <a16:creationId xmlns:a16="http://schemas.microsoft.com/office/drawing/2014/main" id="{85C23C6F-AA67-9946-815E-D87A8AB1429F}"/>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21" name="Freeform 221">
              <a:extLst>
                <a:ext uri="{FF2B5EF4-FFF2-40B4-BE49-F238E27FC236}">
                  <a16:creationId xmlns:a16="http://schemas.microsoft.com/office/drawing/2014/main" id="{AC1BD88E-4867-AC42-B977-9E2C8A2AC0AD}"/>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22" name="Group 222">
            <a:extLst>
              <a:ext uri="{FF2B5EF4-FFF2-40B4-BE49-F238E27FC236}">
                <a16:creationId xmlns:a16="http://schemas.microsoft.com/office/drawing/2014/main" id="{309B1528-FBAB-E64B-BE9B-87C19938CBDA}"/>
              </a:ext>
            </a:extLst>
          </p:cNvPr>
          <p:cNvGrpSpPr>
            <a:grpSpLocks/>
          </p:cNvGrpSpPr>
          <p:nvPr/>
        </p:nvGrpSpPr>
        <p:grpSpPr bwMode="auto">
          <a:xfrm>
            <a:off x="7839867" y="3555999"/>
            <a:ext cx="88900" cy="458788"/>
            <a:chOff x="3661" y="2160"/>
            <a:chExt cx="257" cy="1334"/>
          </a:xfrm>
        </p:grpSpPr>
        <p:sp>
          <p:nvSpPr>
            <p:cNvPr id="1561823" name="Freeform 223">
              <a:extLst>
                <a:ext uri="{FF2B5EF4-FFF2-40B4-BE49-F238E27FC236}">
                  <a16:creationId xmlns:a16="http://schemas.microsoft.com/office/drawing/2014/main" id="{8ECE7974-144B-A646-A602-A27199376E8E}"/>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24" name="Freeform 224">
              <a:extLst>
                <a:ext uri="{FF2B5EF4-FFF2-40B4-BE49-F238E27FC236}">
                  <a16:creationId xmlns:a16="http://schemas.microsoft.com/office/drawing/2014/main" id="{00847CB3-23FC-BC49-A773-4CAA75DEFDA8}"/>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25" name="Freeform 225">
              <a:extLst>
                <a:ext uri="{FF2B5EF4-FFF2-40B4-BE49-F238E27FC236}">
                  <a16:creationId xmlns:a16="http://schemas.microsoft.com/office/drawing/2014/main" id="{820D184A-6158-3043-8FE3-7EBD191CA456}"/>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26" name="Freeform 226">
              <a:extLst>
                <a:ext uri="{FF2B5EF4-FFF2-40B4-BE49-F238E27FC236}">
                  <a16:creationId xmlns:a16="http://schemas.microsoft.com/office/drawing/2014/main" id="{705CB71C-51D9-E74A-971D-CEC7133EC85D}"/>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27" name="Freeform 227">
              <a:extLst>
                <a:ext uri="{FF2B5EF4-FFF2-40B4-BE49-F238E27FC236}">
                  <a16:creationId xmlns:a16="http://schemas.microsoft.com/office/drawing/2014/main" id="{599C5D88-00D3-7049-9913-0EBC80F69929}"/>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28" name="Freeform 228">
              <a:extLst>
                <a:ext uri="{FF2B5EF4-FFF2-40B4-BE49-F238E27FC236}">
                  <a16:creationId xmlns:a16="http://schemas.microsoft.com/office/drawing/2014/main" id="{CB953B88-6CCC-5549-AE3E-F3A174A4F753}"/>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29" name="Group 229">
            <a:extLst>
              <a:ext uri="{FF2B5EF4-FFF2-40B4-BE49-F238E27FC236}">
                <a16:creationId xmlns:a16="http://schemas.microsoft.com/office/drawing/2014/main" id="{F404250B-47C5-CD44-8907-6D77B198F9BE}"/>
              </a:ext>
            </a:extLst>
          </p:cNvPr>
          <p:cNvGrpSpPr>
            <a:grpSpLocks/>
          </p:cNvGrpSpPr>
          <p:nvPr/>
        </p:nvGrpSpPr>
        <p:grpSpPr bwMode="auto">
          <a:xfrm>
            <a:off x="7992267" y="3555999"/>
            <a:ext cx="88900" cy="458788"/>
            <a:chOff x="3661" y="2160"/>
            <a:chExt cx="257" cy="1334"/>
          </a:xfrm>
        </p:grpSpPr>
        <p:sp>
          <p:nvSpPr>
            <p:cNvPr id="1561830" name="Freeform 230">
              <a:extLst>
                <a:ext uri="{FF2B5EF4-FFF2-40B4-BE49-F238E27FC236}">
                  <a16:creationId xmlns:a16="http://schemas.microsoft.com/office/drawing/2014/main" id="{BF5D7632-D945-6C41-8E8B-6BFBEF58A18F}"/>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31" name="Freeform 231">
              <a:extLst>
                <a:ext uri="{FF2B5EF4-FFF2-40B4-BE49-F238E27FC236}">
                  <a16:creationId xmlns:a16="http://schemas.microsoft.com/office/drawing/2014/main" id="{C7244E21-C13A-EF41-BA09-EBD3B5403325}"/>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32" name="Freeform 232">
              <a:extLst>
                <a:ext uri="{FF2B5EF4-FFF2-40B4-BE49-F238E27FC236}">
                  <a16:creationId xmlns:a16="http://schemas.microsoft.com/office/drawing/2014/main" id="{0DDDF8ED-BA09-8249-882F-2016D1548500}"/>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33" name="Freeform 233">
              <a:extLst>
                <a:ext uri="{FF2B5EF4-FFF2-40B4-BE49-F238E27FC236}">
                  <a16:creationId xmlns:a16="http://schemas.microsoft.com/office/drawing/2014/main" id="{A7F8F271-950D-B948-81F2-A4F79EB8D7F7}"/>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34" name="Freeform 234">
              <a:extLst>
                <a:ext uri="{FF2B5EF4-FFF2-40B4-BE49-F238E27FC236}">
                  <a16:creationId xmlns:a16="http://schemas.microsoft.com/office/drawing/2014/main" id="{28D1B5B2-1709-FF43-8E2F-130C84D124A3}"/>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35" name="Freeform 235">
              <a:extLst>
                <a:ext uri="{FF2B5EF4-FFF2-40B4-BE49-F238E27FC236}">
                  <a16:creationId xmlns:a16="http://schemas.microsoft.com/office/drawing/2014/main" id="{5F6BF66D-0629-F646-A77D-37486148E5D7}"/>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36" name="Group 236">
            <a:extLst>
              <a:ext uri="{FF2B5EF4-FFF2-40B4-BE49-F238E27FC236}">
                <a16:creationId xmlns:a16="http://schemas.microsoft.com/office/drawing/2014/main" id="{4AC88365-EB3F-8844-8495-4FBB8D467B23}"/>
              </a:ext>
            </a:extLst>
          </p:cNvPr>
          <p:cNvGrpSpPr>
            <a:grpSpLocks/>
          </p:cNvGrpSpPr>
          <p:nvPr/>
        </p:nvGrpSpPr>
        <p:grpSpPr bwMode="auto">
          <a:xfrm>
            <a:off x="8144667" y="3555999"/>
            <a:ext cx="88900" cy="458788"/>
            <a:chOff x="3661" y="2160"/>
            <a:chExt cx="257" cy="1334"/>
          </a:xfrm>
        </p:grpSpPr>
        <p:sp>
          <p:nvSpPr>
            <p:cNvPr id="1561837" name="Freeform 237">
              <a:extLst>
                <a:ext uri="{FF2B5EF4-FFF2-40B4-BE49-F238E27FC236}">
                  <a16:creationId xmlns:a16="http://schemas.microsoft.com/office/drawing/2014/main" id="{9D35182D-6FFF-B24A-84E9-58F932F4EDBA}"/>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38" name="Freeform 238">
              <a:extLst>
                <a:ext uri="{FF2B5EF4-FFF2-40B4-BE49-F238E27FC236}">
                  <a16:creationId xmlns:a16="http://schemas.microsoft.com/office/drawing/2014/main" id="{A8F61EE5-244D-DC4D-BB2F-4C03115E3373}"/>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39" name="Freeform 239">
              <a:extLst>
                <a:ext uri="{FF2B5EF4-FFF2-40B4-BE49-F238E27FC236}">
                  <a16:creationId xmlns:a16="http://schemas.microsoft.com/office/drawing/2014/main" id="{A482180F-F844-B04F-B89D-1F1C9EB6941B}"/>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40" name="Freeform 240">
              <a:extLst>
                <a:ext uri="{FF2B5EF4-FFF2-40B4-BE49-F238E27FC236}">
                  <a16:creationId xmlns:a16="http://schemas.microsoft.com/office/drawing/2014/main" id="{67FD9613-0EB3-5D4D-8DB2-227B1EBF7ADD}"/>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41" name="Freeform 241">
              <a:extLst>
                <a:ext uri="{FF2B5EF4-FFF2-40B4-BE49-F238E27FC236}">
                  <a16:creationId xmlns:a16="http://schemas.microsoft.com/office/drawing/2014/main" id="{6A830C77-FF6B-D24E-90CE-A7089FA229CF}"/>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42" name="Freeform 242">
              <a:extLst>
                <a:ext uri="{FF2B5EF4-FFF2-40B4-BE49-F238E27FC236}">
                  <a16:creationId xmlns:a16="http://schemas.microsoft.com/office/drawing/2014/main" id="{106B8843-3E42-0949-943F-B74F17850233}"/>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43" name="Group 243">
            <a:extLst>
              <a:ext uri="{FF2B5EF4-FFF2-40B4-BE49-F238E27FC236}">
                <a16:creationId xmlns:a16="http://schemas.microsoft.com/office/drawing/2014/main" id="{5DE8243A-16EC-AE42-A6FC-AD1B13627599}"/>
              </a:ext>
            </a:extLst>
          </p:cNvPr>
          <p:cNvGrpSpPr>
            <a:grpSpLocks/>
          </p:cNvGrpSpPr>
          <p:nvPr/>
        </p:nvGrpSpPr>
        <p:grpSpPr bwMode="auto">
          <a:xfrm>
            <a:off x="7230267" y="4165599"/>
            <a:ext cx="88900" cy="458788"/>
            <a:chOff x="3661" y="2160"/>
            <a:chExt cx="257" cy="1334"/>
          </a:xfrm>
        </p:grpSpPr>
        <p:sp>
          <p:nvSpPr>
            <p:cNvPr id="1561844" name="Freeform 244">
              <a:extLst>
                <a:ext uri="{FF2B5EF4-FFF2-40B4-BE49-F238E27FC236}">
                  <a16:creationId xmlns:a16="http://schemas.microsoft.com/office/drawing/2014/main" id="{0A8A28D5-91BD-5B49-A95A-FE3DDFEC1FBA}"/>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45" name="Freeform 245">
              <a:extLst>
                <a:ext uri="{FF2B5EF4-FFF2-40B4-BE49-F238E27FC236}">
                  <a16:creationId xmlns:a16="http://schemas.microsoft.com/office/drawing/2014/main" id="{239D10DB-8C53-414A-B57C-31D3114276C1}"/>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46" name="Freeform 246">
              <a:extLst>
                <a:ext uri="{FF2B5EF4-FFF2-40B4-BE49-F238E27FC236}">
                  <a16:creationId xmlns:a16="http://schemas.microsoft.com/office/drawing/2014/main" id="{3C89661E-23F3-6041-82AF-9E2D014428B1}"/>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47" name="Freeform 247">
              <a:extLst>
                <a:ext uri="{FF2B5EF4-FFF2-40B4-BE49-F238E27FC236}">
                  <a16:creationId xmlns:a16="http://schemas.microsoft.com/office/drawing/2014/main" id="{C8F6E7D6-5443-5740-B5D2-1570E3B7228F}"/>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48" name="Freeform 248">
              <a:extLst>
                <a:ext uri="{FF2B5EF4-FFF2-40B4-BE49-F238E27FC236}">
                  <a16:creationId xmlns:a16="http://schemas.microsoft.com/office/drawing/2014/main" id="{E2A04D03-92C3-7F43-93B8-309B01F57FCC}"/>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49" name="Freeform 249">
              <a:extLst>
                <a:ext uri="{FF2B5EF4-FFF2-40B4-BE49-F238E27FC236}">
                  <a16:creationId xmlns:a16="http://schemas.microsoft.com/office/drawing/2014/main" id="{392EF161-371E-544F-AD06-F80AAC12249C}"/>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50" name="Group 250">
            <a:extLst>
              <a:ext uri="{FF2B5EF4-FFF2-40B4-BE49-F238E27FC236}">
                <a16:creationId xmlns:a16="http://schemas.microsoft.com/office/drawing/2014/main" id="{DA589486-C18C-524C-82FD-47E26EB36104}"/>
              </a:ext>
            </a:extLst>
          </p:cNvPr>
          <p:cNvGrpSpPr>
            <a:grpSpLocks/>
          </p:cNvGrpSpPr>
          <p:nvPr/>
        </p:nvGrpSpPr>
        <p:grpSpPr bwMode="auto">
          <a:xfrm>
            <a:off x="7382667" y="4165599"/>
            <a:ext cx="88900" cy="458788"/>
            <a:chOff x="3661" y="2160"/>
            <a:chExt cx="257" cy="1334"/>
          </a:xfrm>
        </p:grpSpPr>
        <p:sp>
          <p:nvSpPr>
            <p:cNvPr id="1561851" name="Freeform 251">
              <a:extLst>
                <a:ext uri="{FF2B5EF4-FFF2-40B4-BE49-F238E27FC236}">
                  <a16:creationId xmlns:a16="http://schemas.microsoft.com/office/drawing/2014/main" id="{EF171AC0-619E-044D-BEB5-1E4BA3CB5906}"/>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52" name="Freeform 252">
              <a:extLst>
                <a:ext uri="{FF2B5EF4-FFF2-40B4-BE49-F238E27FC236}">
                  <a16:creationId xmlns:a16="http://schemas.microsoft.com/office/drawing/2014/main" id="{40DC13A9-3E8B-5D42-BC8A-89495D7A7A0A}"/>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53" name="Freeform 253">
              <a:extLst>
                <a:ext uri="{FF2B5EF4-FFF2-40B4-BE49-F238E27FC236}">
                  <a16:creationId xmlns:a16="http://schemas.microsoft.com/office/drawing/2014/main" id="{82E4422E-2C29-EC45-A586-28E3C34D3D42}"/>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54" name="Freeform 254">
              <a:extLst>
                <a:ext uri="{FF2B5EF4-FFF2-40B4-BE49-F238E27FC236}">
                  <a16:creationId xmlns:a16="http://schemas.microsoft.com/office/drawing/2014/main" id="{C1DDC5B0-0A80-1540-B0A5-31D915242F80}"/>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55" name="Freeform 255">
              <a:extLst>
                <a:ext uri="{FF2B5EF4-FFF2-40B4-BE49-F238E27FC236}">
                  <a16:creationId xmlns:a16="http://schemas.microsoft.com/office/drawing/2014/main" id="{7FDAC1C5-C401-8C44-9073-11825AC82AD9}"/>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56" name="Freeform 256">
              <a:extLst>
                <a:ext uri="{FF2B5EF4-FFF2-40B4-BE49-F238E27FC236}">
                  <a16:creationId xmlns:a16="http://schemas.microsoft.com/office/drawing/2014/main" id="{3B7B611F-0E5D-9C41-B646-BC94D4732877}"/>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57" name="Group 257">
            <a:extLst>
              <a:ext uri="{FF2B5EF4-FFF2-40B4-BE49-F238E27FC236}">
                <a16:creationId xmlns:a16="http://schemas.microsoft.com/office/drawing/2014/main" id="{A3609250-41A8-424B-B703-366673C012CD}"/>
              </a:ext>
            </a:extLst>
          </p:cNvPr>
          <p:cNvGrpSpPr>
            <a:grpSpLocks/>
          </p:cNvGrpSpPr>
          <p:nvPr/>
        </p:nvGrpSpPr>
        <p:grpSpPr bwMode="auto">
          <a:xfrm>
            <a:off x="7535067" y="4165599"/>
            <a:ext cx="88900" cy="458788"/>
            <a:chOff x="3661" y="2160"/>
            <a:chExt cx="257" cy="1334"/>
          </a:xfrm>
        </p:grpSpPr>
        <p:sp>
          <p:nvSpPr>
            <p:cNvPr id="1561858" name="Freeform 258">
              <a:extLst>
                <a:ext uri="{FF2B5EF4-FFF2-40B4-BE49-F238E27FC236}">
                  <a16:creationId xmlns:a16="http://schemas.microsoft.com/office/drawing/2014/main" id="{2B47E4BD-7FC2-4F46-B99D-467807B805FE}"/>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59" name="Freeform 259">
              <a:extLst>
                <a:ext uri="{FF2B5EF4-FFF2-40B4-BE49-F238E27FC236}">
                  <a16:creationId xmlns:a16="http://schemas.microsoft.com/office/drawing/2014/main" id="{FE669F2C-8783-A54C-BA15-536AF806111C}"/>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60" name="Freeform 260">
              <a:extLst>
                <a:ext uri="{FF2B5EF4-FFF2-40B4-BE49-F238E27FC236}">
                  <a16:creationId xmlns:a16="http://schemas.microsoft.com/office/drawing/2014/main" id="{90250DEF-2393-0243-B989-6B59EFA254D6}"/>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61" name="Freeform 261">
              <a:extLst>
                <a:ext uri="{FF2B5EF4-FFF2-40B4-BE49-F238E27FC236}">
                  <a16:creationId xmlns:a16="http://schemas.microsoft.com/office/drawing/2014/main" id="{BE99D8CD-DF4B-044D-AAAE-0363F33F2BC8}"/>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62" name="Freeform 262">
              <a:extLst>
                <a:ext uri="{FF2B5EF4-FFF2-40B4-BE49-F238E27FC236}">
                  <a16:creationId xmlns:a16="http://schemas.microsoft.com/office/drawing/2014/main" id="{2B145ECC-13DA-5942-872E-DBE2E1C2CCD9}"/>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63" name="Freeform 263">
              <a:extLst>
                <a:ext uri="{FF2B5EF4-FFF2-40B4-BE49-F238E27FC236}">
                  <a16:creationId xmlns:a16="http://schemas.microsoft.com/office/drawing/2014/main" id="{916F64B4-F26B-6C40-9491-BEC0A7FF41EE}"/>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64" name="Group 264">
            <a:extLst>
              <a:ext uri="{FF2B5EF4-FFF2-40B4-BE49-F238E27FC236}">
                <a16:creationId xmlns:a16="http://schemas.microsoft.com/office/drawing/2014/main" id="{4F5264AC-82F6-0143-96CA-DA3DEED0E7E2}"/>
              </a:ext>
            </a:extLst>
          </p:cNvPr>
          <p:cNvGrpSpPr>
            <a:grpSpLocks/>
          </p:cNvGrpSpPr>
          <p:nvPr/>
        </p:nvGrpSpPr>
        <p:grpSpPr bwMode="auto">
          <a:xfrm>
            <a:off x="7687467" y="4165599"/>
            <a:ext cx="88900" cy="458788"/>
            <a:chOff x="3661" y="2160"/>
            <a:chExt cx="257" cy="1334"/>
          </a:xfrm>
        </p:grpSpPr>
        <p:sp>
          <p:nvSpPr>
            <p:cNvPr id="1561865" name="Freeform 265">
              <a:extLst>
                <a:ext uri="{FF2B5EF4-FFF2-40B4-BE49-F238E27FC236}">
                  <a16:creationId xmlns:a16="http://schemas.microsoft.com/office/drawing/2014/main" id="{0270A5C1-5BA7-784C-A5F0-1036A8CE6D33}"/>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66" name="Freeform 266">
              <a:extLst>
                <a:ext uri="{FF2B5EF4-FFF2-40B4-BE49-F238E27FC236}">
                  <a16:creationId xmlns:a16="http://schemas.microsoft.com/office/drawing/2014/main" id="{76816408-74D0-EB4E-9E65-32C8D2EBF4F6}"/>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67" name="Freeform 267">
              <a:extLst>
                <a:ext uri="{FF2B5EF4-FFF2-40B4-BE49-F238E27FC236}">
                  <a16:creationId xmlns:a16="http://schemas.microsoft.com/office/drawing/2014/main" id="{3C0BE61E-9603-D143-A3D2-03A6521FCFDA}"/>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68" name="Freeform 268">
              <a:extLst>
                <a:ext uri="{FF2B5EF4-FFF2-40B4-BE49-F238E27FC236}">
                  <a16:creationId xmlns:a16="http://schemas.microsoft.com/office/drawing/2014/main" id="{E831E9B5-6B0B-864A-8C6B-BD8F0513D276}"/>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69" name="Freeform 269">
              <a:extLst>
                <a:ext uri="{FF2B5EF4-FFF2-40B4-BE49-F238E27FC236}">
                  <a16:creationId xmlns:a16="http://schemas.microsoft.com/office/drawing/2014/main" id="{10E0DE38-ED13-BC44-9D67-6ACD655E2897}"/>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70" name="Freeform 270">
              <a:extLst>
                <a:ext uri="{FF2B5EF4-FFF2-40B4-BE49-F238E27FC236}">
                  <a16:creationId xmlns:a16="http://schemas.microsoft.com/office/drawing/2014/main" id="{A48625D7-5CA4-ED4C-B490-7C6F9AD0903D}"/>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71" name="Group 271">
            <a:extLst>
              <a:ext uri="{FF2B5EF4-FFF2-40B4-BE49-F238E27FC236}">
                <a16:creationId xmlns:a16="http://schemas.microsoft.com/office/drawing/2014/main" id="{8467D1FF-E097-DC47-BF04-FCA16C323C9D}"/>
              </a:ext>
            </a:extLst>
          </p:cNvPr>
          <p:cNvGrpSpPr>
            <a:grpSpLocks/>
          </p:cNvGrpSpPr>
          <p:nvPr/>
        </p:nvGrpSpPr>
        <p:grpSpPr bwMode="auto">
          <a:xfrm>
            <a:off x="7839867" y="4165599"/>
            <a:ext cx="88900" cy="458788"/>
            <a:chOff x="3661" y="2160"/>
            <a:chExt cx="257" cy="1334"/>
          </a:xfrm>
        </p:grpSpPr>
        <p:sp>
          <p:nvSpPr>
            <p:cNvPr id="1561872" name="Freeform 272">
              <a:extLst>
                <a:ext uri="{FF2B5EF4-FFF2-40B4-BE49-F238E27FC236}">
                  <a16:creationId xmlns:a16="http://schemas.microsoft.com/office/drawing/2014/main" id="{0A1B1A17-585A-F24F-B51E-E5852325D7EE}"/>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73" name="Freeform 273">
              <a:extLst>
                <a:ext uri="{FF2B5EF4-FFF2-40B4-BE49-F238E27FC236}">
                  <a16:creationId xmlns:a16="http://schemas.microsoft.com/office/drawing/2014/main" id="{5F66B3EA-B3CF-EA46-BC6D-72444451B215}"/>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74" name="Freeform 274">
              <a:extLst>
                <a:ext uri="{FF2B5EF4-FFF2-40B4-BE49-F238E27FC236}">
                  <a16:creationId xmlns:a16="http://schemas.microsoft.com/office/drawing/2014/main" id="{66BD4723-CEA8-8B4F-AD3C-7873175C9FB7}"/>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75" name="Freeform 275">
              <a:extLst>
                <a:ext uri="{FF2B5EF4-FFF2-40B4-BE49-F238E27FC236}">
                  <a16:creationId xmlns:a16="http://schemas.microsoft.com/office/drawing/2014/main" id="{22954D25-7520-464E-81AE-40F7CEBD2527}"/>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76" name="Freeform 276">
              <a:extLst>
                <a:ext uri="{FF2B5EF4-FFF2-40B4-BE49-F238E27FC236}">
                  <a16:creationId xmlns:a16="http://schemas.microsoft.com/office/drawing/2014/main" id="{E8CB29DA-A2D9-B146-98A2-54D34061A9A5}"/>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77" name="Freeform 277">
              <a:extLst>
                <a:ext uri="{FF2B5EF4-FFF2-40B4-BE49-F238E27FC236}">
                  <a16:creationId xmlns:a16="http://schemas.microsoft.com/office/drawing/2014/main" id="{9B4571DE-030B-EB4D-9DF4-BFD8BFEF742D}"/>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78" name="Group 278">
            <a:extLst>
              <a:ext uri="{FF2B5EF4-FFF2-40B4-BE49-F238E27FC236}">
                <a16:creationId xmlns:a16="http://schemas.microsoft.com/office/drawing/2014/main" id="{2D11076F-4457-FE47-A605-4C09F4489D83}"/>
              </a:ext>
            </a:extLst>
          </p:cNvPr>
          <p:cNvGrpSpPr>
            <a:grpSpLocks/>
          </p:cNvGrpSpPr>
          <p:nvPr/>
        </p:nvGrpSpPr>
        <p:grpSpPr bwMode="auto">
          <a:xfrm>
            <a:off x="7992267" y="4165599"/>
            <a:ext cx="88900" cy="458788"/>
            <a:chOff x="3661" y="2160"/>
            <a:chExt cx="257" cy="1334"/>
          </a:xfrm>
        </p:grpSpPr>
        <p:sp>
          <p:nvSpPr>
            <p:cNvPr id="1561879" name="Freeform 279">
              <a:extLst>
                <a:ext uri="{FF2B5EF4-FFF2-40B4-BE49-F238E27FC236}">
                  <a16:creationId xmlns:a16="http://schemas.microsoft.com/office/drawing/2014/main" id="{197272C6-345A-274F-B09D-0E5299EBF99E}"/>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80" name="Freeform 280">
              <a:extLst>
                <a:ext uri="{FF2B5EF4-FFF2-40B4-BE49-F238E27FC236}">
                  <a16:creationId xmlns:a16="http://schemas.microsoft.com/office/drawing/2014/main" id="{B5BC676D-DDBA-9141-8B88-E55F279AA4F8}"/>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81" name="Freeform 281">
              <a:extLst>
                <a:ext uri="{FF2B5EF4-FFF2-40B4-BE49-F238E27FC236}">
                  <a16:creationId xmlns:a16="http://schemas.microsoft.com/office/drawing/2014/main" id="{583B73C6-CEBB-5D4F-98DF-038A1232E35C}"/>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82" name="Freeform 282">
              <a:extLst>
                <a:ext uri="{FF2B5EF4-FFF2-40B4-BE49-F238E27FC236}">
                  <a16:creationId xmlns:a16="http://schemas.microsoft.com/office/drawing/2014/main" id="{372E19BD-1943-DD43-9FD1-96543FEB6DE7}"/>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83" name="Freeform 283">
              <a:extLst>
                <a:ext uri="{FF2B5EF4-FFF2-40B4-BE49-F238E27FC236}">
                  <a16:creationId xmlns:a16="http://schemas.microsoft.com/office/drawing/2014/main" id="{8D512E9E-3058-1A4B-8177-BA82220674FA}"/>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84" name="Freeform 284">
              <a:extLst>
                <a:ext uri="{FF2B5EF4-FFF2-40B4-BE49-F238E27FC236}">
                  <a16:creationId xmlns:a16="http://schemas.microsoft.com/office/drawing/2014/main" id="{A752C764-A25C-8E43-8D19-F1C85A8052D8}"/>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85" name="Group 285">
            <a:extLst>
              <a:ext uri="{FF2B5EF4-FFF2-40B4-BE49-F238E27FC236}">
                <a16:creationId xmlns:a16="http://schemas.microsoft.com/office/drawing/2014/main" id="{59712E6C-B97D-8F45-9746-463C8A89A5DF}"/>
              </a:ext>
            </a:extLst>
          </p:cNvPr>
          <p:cNvGrpSpPr>
            <a:grpSpLocks/>
          </p:cNvGrpSpPr>
          <p:nvPr/>
        </p:nvGrpSpPr>
        <p:grpSpPr bwMode="auto">
          <a:xfrm>
            <a:off x="8144667" y="4165599"/>
            <a:ext cx="88900" cy="458788"/>
            <a:chOff x="3661" y="2160"/>
            <a:chExt cx="257" cy="1334"/>
          </a:xfrm>
        </p:grpSpPr>
        <p:sp>
          <p:nvSpPr>
            <p:cNvPr id="1561886" name="Freeform 286">
              <a:extLst>
                <a:ext uri="{FF2B5EF4-FFF2-40B4-BE49-F238E27FC236}">
                  <a16:creationId xmlns:a16="http://schemas.microsoft.com/office/drawing/2014/main" id="{38CDF09F-41FD-FC44-A911-6CC295347DD0}"/>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87" name="Freeform 287">
              <a:extLst>
                <a:ext uri="{FF2B5EF4-FFF2-40B4-BE49-F238E27FC236}">
                  <a16:creationId xmlns:a16="http://schemas.microsoft.com/office/drawing/2014/main" id="{D4FB5183-3F05-854C-A22F-E820108294C9}"/>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88" name="Freeform 288">
              <a:extLst>
                <a:ext uri="{FF2B5EF4-FFF2-40B4-BE49-F238E27FC236}">
                  <a16:creationId xmlns:a16="http://schemas.microsoft.com/office/drawing/2014/main" id="{E227B43F-962D-8D40-8772-CC4272060D27}"/>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89" name="Freeform 289">
              <a:extLst>
                <a:ext uri="{FF2B5EF4-FFF2-40B4-BE49-F238E27FC236}">
                  <a16:creationId xmlns:a16="http://schemas.microsoft.com/office/drawing/2014/main" id="{14C37820-15F9-0B4A-B3D8-41FED8819A08}"/>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90" name="Freeform 290">
              <a:extLst>
                <a:ext uri="{FF2B5EF4-FFF2-40B4-BE49-F238E27FC236}">
                  <a16:creationId xmlns:a16="http://schemas.microsoft.com/office/drawing/2014/main" id="{02861EF6-BA79-954F-9754-7B1621789131}"/>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91" name="Freeform 291">
              <a:extLst>
                <a:ext uri="{FF2B5EF4-FFF2-40B4-BE49-F238E27FC236}">
                  <a16:creationId xmlns:a16="http://schemas.microsoft.com/office/drawing/2014/main" id="{2F1F1B29-65B3-4141-A369-44165D47CCCD}"/>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92" name="Group 292">
            <a:extLst>
              <a:ext uri="{FF2B5EF4-FFF2-40B4-BE49-F238E27FC236}">
                <a16:creationId xmlns:a16="http://schemas.microsoft.com/office/drawing/2014/main" id="{9CB58C6B-0AF4-8D46-B027-41363919EAAF}"/>
              </a:ext>
            </a:extLst>
          </p:cNvPr>
          <p:cNvGrpSpPr>
            <a:grpSpLocks/>
          </p:cNvGrpSpPr>
          <p:nvPr/>
        </p:nvGrpSpPr>
        <p:grpSpPr bwMode="auto">
          <a:xfrm>
            <a:off x="8297067" y="4165599"/>
            <a:ext cx="88900" cy="458788"/>
            <a:chOff x="3661" y="2160"/>
            <a:chExt cx="257" cy="1334"/>
          </a:xfrm>
        </p:grpSpPr>
        <p:sp>
          <p:nvSpPr>
            <p:cNvPr id="1561893" name="Freeform 293">
              <a:extLst>
                <a:ext uri="{FF2B5EF4-FFF2-40B4-BE49-F238E27FC236}">
                  <a16:creationId xmlns:a16="http://schemas.microsoft.com/office/drawing/2014/main" id="{E8FD7442-F9BE-5A43-8A17-3D7FF4BEC1A7}"/>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94" name="Freeform 294">
              <a:extLst>
                <a:ext uri="{FF2B5EF4-FFF2-40B4-BE49-F238E27FC236}">
                  <a16:creationId xmlns:a16="http://schemas.microsoft.com/office/drawing/2014/main" id="{8AE639C9-CE37-7642-9839-B3BA399CC7F1}"/>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95" name="Freeform 295">
              <a:extLst>
                <a:ext uri="{FF2B5EF4-FFF2-40B4-BE49-F238E27FC236}">
                  <a16:creationId xmlns:a16="http://schemas.microsoft.com/office/drawing/2014/main" id="{179D05F1-5924-1241-888B-886114BF08B0}"/>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96" name="Freeform 296">
              <a:extLst>
                <a:ext uri="{FF2B5EF4-FFF2-40B4-BE49-F238E27FC236}">
                  <a16:creationId xmlns:a16="http://schemas.microsoft.com/office/drawing/2014/main" id="{CBCD43E5-F3F9-0742-980B-89DBA2AC83CF}"/>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97" name="Freeform 297">
              <a:extLst>
                <a:ext uri="{FF2B5EF4-FFF2-40B4-BE49-F238E27FC236}">
                  <a16:creationId xmlns:a16="http://schemas.microsoft.com/office/drawing/2014/main" id="{9364C9DB-4322-E140-A563-220B62AA8D5B}"/>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898" name="Freeform 298">
              <a:extLst>
                <a:ext uri="{FF2B5EF4-FFF2-40B4-BE49-F238E27FC236}">
                  <a16:creationId xmlns:a16="http://schemas.microsoft.com/office/drawing/2014/main" id="{5720828B-3B9F-B14D-B371-7B3CC3E4932C}"/>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899" name="Group 299">
            <a:extLst>
              <a:ext uri="{FF2B5EF4-FFF2-40B4-BE49-F238E27FC236}">
                <a16:creationId xmlns:a16="http://schemas.microsoft.com/office/drawing/2014/main" id="{ED912B04-8B6C-A140-AE74-E49647AB12DE}"/>
              </a:ext>
            </a:extLst>
          </p:cNvPr>
          <p:cNvGrpSpPr>
            <a:grpSpLocks/>
          </p:cNvGrpSpPr>
          <p:nvPr/>
        </p:nvGrpSpPr>
        <p:grpSpPr bwMode="auto">
          <a:xfrm>
            <a:off x="8449467" y="4165599"/>
            <a:ext cx="88900" cy="458788"/>
            <a:chOff x="3661" y="2160"/>
            <a:chExt cx="257" cy="1334"/>
          </a:xfrm>
        </p:grpSpPr>
        <p:sp>
          <p:nvSpPr>
            <p:cNvPr id="1561900" name="Freeform 300">
              <a:extLst>
                <a:ext uri="{FF2B5EF4-FFF2-40B4-BE49-F238E27FC236}">
                  <a16:creationId xmlns:a16="http://schemas.microsoft.com/office/drawing/2014/main" id="{8B3D1DAE-7E2F-6B4D-B710-342F6B0DE9A7}"/>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01" name="Freeform 301">
              <a:extLst>
                <a:ext uri="{FF2B5EF4-FFF2-40B4-BE49-F238E27FC236}">
                  <a16:creationId xmlns:a16="http://schemas.microsoft.com/office/drawing/2014/main" id="{CC429CAB-9FD6-4043-8693-769B9089959F}"/>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02" name="Freeform 302">
              <a:extLst>
                <a:ext uri="{FF2B5EF4-FFF2-40B4-BE49-F238E27FC236}">
                  <a16:creationId xmlns:a16="http://schemas.microsoft.com/office/drawing/2014/main" id="{EDB6A3BD-7445-5C4D-B745-86D374118401}"/>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03" name="Freeform 303">
              <a:extLst>
                <a:ext uri="{FF2B5EF4-FFF2-40B4-BE49-F238E27FC236}">
                  <a16:creationId xmlns:a16="http://schemas.microsoft.com/office/drawing/2014/main" id="{8160B1B0-1CDB-A64D-8B9A-0C4D12839E06}"/>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04" name="Freeform 304">
              <a:extLst>
                <a:ext uri="{FF2B5EF4-FFF2-40B4-BE49-F238E27FC236}">
                  <a16:creationId xmlns:a16="http://schemas.microsoft.com/office/drawing/2014/main" id="{16BD54FF-C389-C54C-A1CD-2B791DE640CB}"/>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05" name="Freeform 305">
              <a:extLst>
                <a:ext uri="{FF2B5EF4-FFF2-40B4-BE49-F238E27FC236}">
                  <a16:creationId xmlns:a16="http://schemas.microsoft.com/office/drawing/2014/main" id="{C54C0388-39A0-F141-B2B7-AF7098EC307F}"/>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906" name="Group 306">
            <a:extLst>
              <a:ext uri="{FF2B5EF4-FFF2-40B4-BE49-F238E27FC236}">
                <a16:creationId xmlns:a16="http://schemas.microsoft.com/office/drawing/2014/main" id="{C9EE4063-6ECD-6A47-A881-31AD698DC690}"/>
              </a:ext>
            </a:extLst>
          </p:cNvPr>
          <p:cNvGrpSpPr>
            <a:grpSpLocks/>
          </p:cNvGrpSpPr>
          <p:nvPr/>
        </p:nvGrpSpPr>
        <p:grpSpPr bwMode="auto">
          <a:xfrm>
            <a:off x="8601867" y="4165599"/>
            <a:ext cx="88900" cy="458788"/>
            <a:chOff x="3661" y="2160"/>
            <a:chExt cx="257" cy="1334"/>
          </a:xfrm>
        </p:grpSpPr>
        <p:sp>
          <p:nvSpPr>
            <p:cNvPr id="1561907" name="Freeform 307">
              <a:extLst>
                <a:ext uri="{FF2B5EF4-FFF2-40B4-BE49-F238E27FC236}">
                  <a16:creationId xmlns:a16="http://schemas.microsoft.com/office/drawing/2014/main" id="{442A338B-A9B3-E748-AF05-50C3B9043641}"/>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08" name="Freeform 308">
              <a:extLst>
                <a:ext uri="{FF2B5EF4-FFF2-40B4-BE49-F238E27FC236}">
                  <a16:creationId xmlns:a16="http://schemas.microsoft.com/office/drawing/2014/main" id="{90C75E40-E3A1-5542-BDA0-0FA145DB3FB2}"/>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09" name="Freeform 309">
              <a:extLst>
                <a:ext uri="{FF2B5EF4-FFF2-40B4-BE49-F238E27FC236}">
                  <a16:creationId xmlns:a16="http://schemas.microsoft.com/office/drawing/2014/main" id="{E73ABFC0-D569-4649-A4BC-212A9853E911}"/>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10" name="Freeform 310">
              <a:extLst>
                <a:ext uri="{FF2B5EF4-FFF2-40B4-BE49-F238E27FC236}">
                  <a16:creationId xmlns:a16="http://schemas.microsoft.com/office/drawing/2014/main" id="{D5C3838E-52FB-A241-905D-CEE5C263E5A4}"/>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11" name="Freeform 311">
              <a:extLst>
                <a:ext uri="{FF2B5EF4-FFF2-40B4-BE49-F238E27FC236}">
                  <a16:creationId xmlns:a16="http://schemas.microsoft.com/office/drawing/2014/main" id="{CC5E8A40-0946-0C42-B492-3BBC8A7C66F7}"/>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12" name="Freeform 312">
              <a:extLst>
                <a:ext uri="{FF2B5EF4-FFF2-40B4-BE49-F238E27FC236}">
                  <a16:creationId xmlns:a16="http://schemas.microsoft.com/office/drawing/2014/main" id="{2DBDB384-AD80-D347-A403-2BDD7AA53454}"/>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913" name="Group 313">
            <a:extLst>
              <a:ext uri="{FF2B5EF4-FFF2-40B4-BE49-F238E27FC236}">
                <a16:creationId xmlns:a16="http://schemas.microsoft.com/office/drawing/2014/main" id="{30977877-0806-D04C-925A-99F707F7FEEA}"/>
              </a:ext>
            </a:extLst>
          </p:cNvPr>
          <p:cNvGrpSpPr>
            <a:grpSpLocks/>
          </p:cNvGrpSpPr>
          <p:nvPr/>
        </p:nvGrpSpPr>
        <p:grpSpPr bwMode="auto">
          <a:xfrm>
            <a:off x="8754267" y="4165599"/>
            <a:ext cx="88900" cy="458788"/>
            <a:chOff x="3661" y="2160"/>
            <a:chExt cx="257" cy="1334"/>
          </a:xfrm>
        </p:grpSpPr>
        <p:sp>
          <p:nvSpPr>
            <p:cNvPr id="1561914" name="Freeform 314">
              <a:extLst>
                <a:ext uri="{FF2B5EF4-FFF2-40B4-BE49-F238E27FC236}">
                  <a16:creationId xmlns:a16="http://schemas.microsoft.com/office/drawing/2014/main" id="{2EA0E0CA-48D2-D14E-91E8-C46D0744A74E}"/>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15" name="Freeform 315">
              <a:extLst>
                <a:ext uri="{FF2B5EF4-FFF2-40B4-BE49-F238E27FC236}">
                  <a16:creationId xmlns:a16="http://schemas.microsoft.com/office/drawing/2014/main" id="{E1A63BDB-DC3C-CE45-BB3D-E9FC81D6A1C5}"/>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16" name="Freeform 316">
              <a:extLst>
                <a:ext uri="{FF2B5EF4-FFF2-40B4-BE49-F238E27FC236}">
                  <a16:creationId xmlns:a16="http://schemas.microsoft.com/office/drawing/2014/main" id="{CE1B4696-CF1C-E449-AE62-FD4D20ED325E}"/>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17" name="Freeform 317">
              <a:extLst>
                <a:ext uri="{FF2B5EF4-FFF2-40B4-BE49-F238E27FC236}">
                  <a16:creationId xmlns:a16="http://schemas.microsoft.com/office/drawing/2014/main" id="{0DF2C3FC-3D63-0A4A-AF8E-FB3BBC32102E}"/>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18" name="Freeform 318">
              <a:extLst>
                <a:ext uri="{FF2B5EF4-FFF2-40B4-BE49-F238E27FC236}">
                  <a16:creationId xmlns:a16="http://schemas.microsoft.com/office/drawing/2014/main" id="{7B05C501-A351-0D48-BEDB-DE2FBEFE5830}"/>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19" name="Freeform 319">
              <a:extLst>
                <a:ext uri="{FF2B5EF4-FFF2-40B4-BE49-F238E27FC236}">
                  <a16:creationId xmlns:a16="http://schemas.microsoft.com/office/drawing/2014/main" id="{81FAC4C6-BA12-FC4B-BC4B-89489BC339B3}"/>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grpSp>
        <p:nvGrpSpPr>
          <p:cNvPr id="1561920" name="Group 320">
            <a:extLst>
              <a:ext uri="{FF2B5EF4-FFF2-40B4-BE49-F238E27FC236}">
                <a16:creationId xmlns:a16="http://schemas.microsoft.com/office/drawing/2014/main" id="{76990E39-1A2E-6740-A53C-D5302917F422}"/>
              </a:ext>
            </a:extLst>
          </p:cNvPr>
          <p:cNvGrpSpPr>
            <a:grpSpLocks/>
          </p:cNvGrpSpPr>
          <p:nvPr/>
        </p:nvGrpSpPr>
        <p:grpSpPr bwMode="auto">
          <a:xfrm>
            <a:off x="8906667" y="4165599"/>
            <a:ext cx="88900" cy="458788"/>
            <a:chOff x="3661" y="2160"/>
            <a:chExt cx="257" cy="1334"/>
          </a:xfrm>
        </p:grpSpPr>
        <p:sp>
          <p:nvSpPr>
            <p:cNvPr id="1561921" name="Freeform 321">
              <a:extLst>
                <a:ext uri="{FF2B5EF4-FFF2-40B4-BE49-F238E27FC236}">
                  <a16:creationId xmlns:a16="http://schemas.microsoft.com/office/drawing/2014/main" id="{FFD9C283-EBE1-174A-BEDE-3211344BECB3}"/>
                </a:ext>
              </a:extLst>
            </p:cNvPr>
            <p:cNvSpPr>
              <a:spLocks/>
            </p:cNvSpPr>
            <p:nvPr/>
          </p:nvSpPr>
          <p:spPr bwMode="auto">
            <a:xfrm>
              <a:off x="3735" y="2160"/>
              <a:ext cx="168" cy="287"/>
            </a:xfrm>
            <a:custGeom>
              <a:avLst/>
              <a:gdLst>
                <a:gd name="T0" fmla="*/ 0 w 168"/>
                <a:gd name="T1" fmla="*/ 122 h 287"/>
                <a:gd name="T2" fmla="*/ 12 w 168"/>
                <a:gd name="T3" fmla="*/ 63 h 287"/>
                <a:gd name="T4" fmla="*/ 28 w 168"/>
                <a:gd name="T5" fmla="*/ 32 h 287"/>
                <a:gd name="T6" fmla="*/ 48 w 168"/>
                <a:gd name="T7" fmla="*/ 11 h 287"/>
                <a:gd name="T8" fmla="*/ 68 w 168"/>
                <a:gd name="T9" fmla="*/ 0 h 287"/>
                <a:gd name="T10" fmla="*/ 95 w 168"/>
                <a:gd name="T11" fmla="*/ 4 h 287"/>
                <a:gd name="T12" fmla="*/ 112 w 168"/>
                <a:gd name="T13" fmla="*/ 27 h 287"/>
                <a:gd name="T14" fmla="*/ 128 w 168"/>
                <a:gd name="T15" fmla="*/ 70 h 287"/>
                <a:gd name="T16" fmla="*/ 135 w 168"/>
                <a:gd name="T17" fmla="*/ 127 h 287"/>
                <a:gd name="T18" fmla="*/ 135 w 168"/>
                <a:gd name="T19" fmla="*/ 191 h 287"/>
                <a:gd name="T20" fmla="*/ 167 w 168"/>
                <a:gd name="T21" fmla="*/ 236 h 287"/>
                <a:gd name="T22" fmla="*/ 168 w 168"/>
                <a:gd name="T23" fmla="*/ 255 h 287"/>
                <a:gd name="T24" fmla="*/ 163 w 168"/>
                <a:gd name="T25" fmla="*/ 257 h 287"/>
                <a:gd name="T26" fmla="*/ 132 w 168"/>
                <a:gd name="T27" fmla="*/ 218 h 287"/>
                <a:gd name="T28" fmla="*/ 123 w 168"/>
                <a:gd name="T29" fmla="*/ 246 h 287"/>
                <a:gd name="T30" fmla="*/ 104 w 168"/>
                <a:gd name="T31" fmla="*/ 271 h 287"/>
                <a:gd name="T32" fmla="*/ 87 w 168"/>
                <a:gd name="T33" fmla="*/ 284 h 287"/>
                <a:gd name="T34" fmla="*/ 59 w 168"/>
                <a:gd name="T35" fmla="*/ 287 h 287"/>
                <a:gd name="T36" fmla="*/ 23 w 168"/>
                <a:gd name="T37" fmla="*/ 268 h 287"/>
                <a:gd name="T38" fmla="*/ 7 w 168"/>
                <a:gd name="T39" fmla="*/ 225 h 287"/>
                <a:gd name="T40" fmla="*/ 0 w 168"/>
                <a:gd name="T41" fmla="*/ 182 h 287"/>
                <a:gd name="T42" fmla="*/ 0 w 168"/>
                <a:gd name="T43" fmla="*/ 122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287"/>
                <a:gd name="T68" fmla="*/ 168 w 168"/>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287">
                  <a:moveTo>
                    <a:pt x="0" y="122"/>
                  </a:moveTo>
                  <a:lnTo>
                    <a:pt x="12" y="63"/>
                  </a:lnTo>
                  <a:lnTo>
                    <a:pt x="28" y="32"/>
                  </a:lnTo>
                  <a:lnTo>
                    <a:pt x="48" y="11"/>
                  </a:lnTo>
                  <a:lnTo>
                    <a:pt x="68" y="0"/>
                  </a:lnTo>
                  <a:lnTo>
                    <a:pt x="95" y="4"/>
                  </a:lnTo>
                  <a:lnTo>
                    <a:pt x="112" y="27"/>
                  </a:lnTo>
                  <a:lnTo>
                    <a:pt x="128" y="70"/>
                  </a:lnTo>
                  <a:lnTo>
                    <a:pt x="135" y="127"/>
                  </a:lnTo>
                  <a:lnTo>
                    <a:pt x="135" y="191"/>
                  </a:lnTo>
                  <a:lnTo>
                    <a:pt x="167" y="236"/>
                  </a:lnTo>
                  <a:lnTo>
                    <a:pt x="168" y="255"/>
                  </a:lnTo>
                  <a:lnTo>
                    <a:pt x="163" y="257"/>
                  </a:lnTo>
                  <a:lnTo>
                    <a:pt x="132" y="218"/>
                  </a:lnTo>
                  <a:lnTo>
                    <a:pt x="123" y="246"/>
                  </a:lnTo>
                  <a:lnTo>
                    <a:pt x="104" y="271"/>
                  </a:lnTo>
                  <a:lnTo>
                    <a:pt x="87" y="284"/>
                  </a:lnTo>
                  <a:lnTo>
                    <a:pt x="59" y="287"/>
                  </a:lnTo>
                  <a:lnTo>
                    <a:pt x="23" y="268"/>
                  </a:lnTo>
                  <a:lnTo>
                    <a:pt x="7" y="225"/>
                  </a:lnTo>
                  <a:lnTo>
                    <a:pt x="0" y="182"/>
                  </a:lnTo>
                  <a:lnTo>
                    <a:pt x="0" y="1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22" name="Freeform 322">
              <a:extLst>
                <a:ext uri="{FF2B5EF4-FFF2-40B4-BE49-F238E27FC236}">
                  <a16:creationId xmlns:a16="http://schemas.microsoft.com/office/drawing/2014/main" id="{21A352DD-45E2-D547-BD6F-76D967E35A7E}"/>
                </a:ext>
              </a:extLst>
            </p:cNvPr>
            <p:cNvSpPr>
              <a:spLocks/>
            </p:cNvSpPr>
            <p:nvPr/>
          </p:nvSpPr>
          <p:spPr bwMode="auto">
            <a:xfrm>
              <a:off x="3721" y="2473"/>
              <a:ext cx="149" cy="460"/>
            </a:xfrm>
            <a:custGeom>
              <a:avLst/>
              <a:gdLst>
                <a:gd name="T0" fmla="*/ 21 w 149"/>
                <a:gd name="T1" fmla="*/ 30 h 460"/>
                <a:gd name="T2" fmla="*/ 39 w 149"/>
                <a:gd name="T3" fmla="*/ 11 h 460"/>
                <a:gd name="T4" fmla="*/ 61 w 149"/>
                <a:gd name="T5" fmla="*/ 4 h 460"/>
                <a:gd name="T6" fmla="*/ 81 w 149"/>
                <a:gd name="T7" fmla="*/ 0 h 460"/>
                <a:gd name="T8" fmla="*/ 107 w 149"/>
                <a:gd name="T9" fmla="*/ 5 h 460"/>
                <a:gd name="T10" fmla="*/ 137 w 149"/>
                <a:gd name="T11" fmla="*/ 30 h 460"/>
                <a:gd name="T12" fmla="*/ 149 w 149"/>
                <a:gd name="T13" fmla="*/ 74 h 460"/>
                <a:gd name="T14" fmla="*/ 149 w 149"/>
                <a:gd name="T15" fmla="*/ 142 h 460"/>
                <a:gd name="T16" fmla="*/ 147 w 149"/>
                <a:gd name="T17" fmla="*/ 205 h 460"/>
                <a:gd name="T18" fmla="*/ 133 w 149"/>
                <a:gd name="T19" fmla="*/ 303 h 460"/>
                <a:gd name="T20" fmla="*/ 121 w 149"/>
                <a:gd name="T21" fmla="*/ 382 h 460"/>
                <a:gd name="T22" fmla="*/ 107 w 149"/>
                <a:gd name="T23" fmla="*/ 433 h 460"/>
                <a:gd name="T24" fmla="*/ 79 w 149"/>
                <a:gd name="T25" fmla="*/ 460 h 460"/>
                <a:gd name="T26" fmla="*/ 39 w 149"/>
                <a:gd name="T27" fmla="*/ 455 h 460"/>
                <a:gd name="T28" fmla="*/ 19 w 149"/>
                <a:gd name="T29" fmla="*/ 414 h 460"/>
                <a:gd name="T30" fmla="*/ 7 w 149"/>
                <a:gd name="T31" fmla="*/ 354 h 460"/>
                <a:gd name="T32" fmla="*/ 1 w 149"/>
                <a:gd name="T33" fmla="*/ 287 h 460"/>
                <a:gd name="T34" fmla="*/ 0 w 149"/>
                <a:gd name="T35" fmla="*/ 186 h 460"/>
                <a:gd name="T36" fmla="*/ 5 w 149"/>
                <a:gd name="T37" fmla="*/ 115 h 460"/>
                <a:gd name="T38" fmla="*/ 13 w 149"/>
                <a:gd name="T39" fmla="*/ 51 h 460"/>
                <a:gd name="T40" fmla="*/ 21 w 149"/>
                <a:gd name="T41" fmla="*/ 30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460"/>
                <a:gd name="T65" fmla="*/ 149 w 149"/>
                <a:gd name="T66" fmla="*/ 460 h 4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460">
                  <a:moveTo>
                    <a:pt x="21" y="30"/>
                  </a:moveTo>
                  <a:lnTo>
                    <a:pt x="39" y="11"/>
                  </a:lnTo>
                  <a:lnTo>
                    <a:pt x="61" y="4"/>
                  </a:lnTo>
                  <a:lnTo>
                    <a:pt x="81" y="0"/>
                  </a:lnTo>
                  <a:lnTo>
                    <a:pt x="107" y="5"/>
                  </a:lnTo>
                  <a:lnTo>
                    <a:pt x="137" y="30"/>
                  </a:lnTo>
                  <a:lnTo>
                    <a:pt x="149" y="74"/>
                  </a:lnTo>
                  <a:lnTo>
                    <a:pt x="149" y="142"/>
                  </a:lnTo>
                  <a:lnTo>
                    <a:pt x="147" y="205"/>
                  </a:lnTo>
                  <a:lnTo>
                    <a:pt x="133" y="303"/>
                  </a:lnTo>
                  <a:lnTo>
                    <a:pt x="121" y="382"/>
                  </a:lnTo>
                  <a:lnTo>
                    <a:pt x="107" y="433"/>
                  </a:lnTo>
                  <a:lnTo>
                    <a:pt x="79" y="460"/>
                  </a:lnTo>
                  <a:lnTo>
                    <a:pt x="39" y="455"/>
                  </a:lnTo>
                  <a:lnTo>
                    <a:pt x="19" y="414"/>
                  </a:lnTo>
                  <a:lnTo>
                    <a:pt x="7" y="354"/>
                  </a:lnTo>
                  <a:lnTo>
                    <a:pt x="1" y="287"/>
                  </a:lnTo>
                  <a:lnTo>
                    <a:pt x="0" y="186"/>
                  </a:lnTo>
                  <a:lnTo>
                    <a:pt x="5" y="115"/>
                  </a:lnTo>
                  <a:lnTo>
                    <a:pt x="13" y="51"/>
                  </a:lnTo>
                  <a:lnTo>
                    <a:pt x="21" y="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23" name="Freeform 323">
              <a:extLst>
                <a:ext uri="{FF2B5EF4-FFF2-40B4-BE49-F238E27FC236}">
                  <a16:creationId xmlns:a16="http://schemas.microsoft.com/office/drawing/2014/main" id="{C58BD546-C18F-CD4D-87B7-5177C572A9DF}"/>
                </a:ext>
              </a:extLst>
            </p:cNvPr>
            <p:cNvSpPr>
              <a:spLocks/>
            </p:cNvSpPr>
            <p:nvPr/>
          </p:nvSpPr>
          <p:spPr bwMode="auto">
            <a:xfrm>
              <a:off x="3661" y="2473"/>
              <a:ext cx="86" cy="568"/>
            </a:xfrm>
            <a:custGeom>
              <a:avLst/>
              <a:gdLst>
                <a:gd name="T0" fmla="*/ 59 w 86"/>
                <a:gd name="T1" fmla="*/ 4 h 568"/>
                <a:gd name="T2" fmla="*/ 79 w 86"/>
                <a:gd name="T3" fmla="*/ 0 h 568"/>
                <a:gd name="T4" fmla="*/ 86 w 86"/>
                <a:gd name="T5" fmla="*/ 25 h 568"/>
                <a:gd name="T6" fmla="*/ 76 w 86"/>
                <a:gd name="T7" fmla="*/ 57 h 568"/>
                <a:gd name="T8" fmla="*/ 60 w 86"/>
                <a:gd name="T9" fmla="*/ 75 h 568"/>
                <a:gd name="T10" fmla="*/ 47 w 86"/>
                <a:gd name="T11" fmla="*/ 117 h 568"/>
                <a:gd name="T12" fmla="*/ 31 w 86"/>
                <a:gd name="T13" fmla="*/ 174 h 568"/>
                <a:gd name="T14" fmla="*/ 25 w 86"/>
                <a:gd name="T15" fmla="*/ 227 h 568"/>
                <a:gd name="T16" fmla="*/ 21 w 86"/>
                <a:gd name="T17" fmla="*/ 318 h 568"/>
                <a:gd name="T18" fmla="*/ 25 w 86"/>
                <a:gd name="T19" fmla="*/ 403 h 568"/>
                <a:gd name="T20" fmla="*/ 33 w 86"/>
                <a:gd name="T21" fmla="*/ 442 h 568"/>
                <a:gd name="T22" fmla="*/ 27 w 86"/>
                <a:gd name="T23" fmla="*/ 485 h 568"/>
                <a:gd name="T24" fmla="*/ 21 w 86"/>
                <a:gd name="T25" fmla="*/ 517 h 568"/>
                <a:gd name="T26" fmla="*/ 23 w 86"/>
                <a:gd name="T27" fmla="*/ 568 h 568"/>
                <a:gd name="T28" fmla="*/ 13 w 86"/>
                <a:gd name="T29" fmla="*/ 564 h 568"/>
                <a:gd name="T30" fmla="*/ 4 w 86"/>
                <a:gd name="T31" fmla="*/ 522 h 568"/>
                <a:gd name="T32" fmla="*/ 0 w 86"/>
                <a:gd name="T33" fmla="*/ 485 h 568"/>
                <a:gd name="T34" fmla="*/ 12 w 86"/>
                <a:gd name="T35" fmla="*/ 435 h 568"/>
                <a:gd name="T36" fmla="*/ 8 w 86"/>
                <a:gd name="T37" fmla="*/ 389 h 568"/>
                <a:gd name="T38" fmla="*/ 4 w 86"/>
                <a:gd name="T39" fmla="*/ 314 h 568"/>
                <a:gd name="T40" fmla="*/ 4 w 86"/>
                <a:gd name="T41" fmla="*/ 224 h 568"/>
                <a:gd name="T42" fmla="*/ 12 w 86"/>
                <a:gd name="T43" fmla="*/ 128 h 568"/>
                <a:gd name="T44" fmla="*/ 25 w 86"/>
                <a:gd name="T45" fmla="*/ 57 h 568"/>
                <a:gd name="T46" fmla="*/ 39 w 86"/>
                <a:gd name="T47" fmla="*/ 20 h 568"/>
                <a:gd name="T48" fmla="*/ 59 w 86"/>
                <a:gd name="T49" fmla="*/ 4 h 5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68"/>
                <a:gd name="T77" fmla="*/ 86 w 86"/>
                <a:gd name="T78" fmla="*/ 568 h 5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68">
                  <a:moveTo>
                    <a:pt x="59" y="4"/>
                  </a:moveTo>
                  <a:lnTo>
                    <a:pt x="79" y="0"/>
                  </a:lnTo>
                  <a:lnTo>
                    <a:pt x="86" y="25"/>
                  </a:lnTo>
                  <a:lnTo>
                    <a:pt x="76" y="57"/>
                  </a:lnTo>
                  <a:lnTo>
                    <a:pt x="60" y="75"/>
                  </a:lnTo>
                  <a:lnTo>
                    <a:pt x="47" y="117"/>
                  </a:lnTo>
                  <a:lnTo>
                    <a:pt x="31" y="174"/>
                  </a:lnTo>
                  <a:lnTo>
                    <a:pt x="25" y="227"/>
                  </a:lnTo>
                  <a:lnTo>
                    <a:pt x="21" y="318"/>
                  </a:lnTo>
                  <a:lnTo>
                    <a:pt x="25" y="403"/>
                  </a:lnTo>
                  <a:lnTo>
                    <a:pt x="33" y="442"/>
                  </a:lnTo>
                  <a:lnTo>
                    <a:pt x="27" y="485"/>
                  </a:lnTo>
                  <a:lnTo>
                    <a:pt x="21" y="517"/>
                  </a:lnTo>
                  <a:lnTo>
                    <a:pt x="23" y="568"/>
                  </a:lnTo>
                  <a:lnTo>
                    <a:pt x="13" y="564"/>
                  </a:lnTo>
                  <a:lnTo>
                    <a:pt x="4" y="522"/>
                  </a:lnTo>
                  <a:lnTo>
                    <a:pt x="0" y="485"/>
                  </a:lnTo>
                  <a:lnTo>
                    <a:pt x="12" y="435"/>
                  </a:lnTo>
                  <a:lnTo>
                    <a:pt x="8" y="389"/>
                  </a:lnTo>
                  <a:lnTo>
                    <a:pt x="4" y="314"/>
                  </a:lnTo>
                  <a:lnTo>
                    <a:pt x="4" y="224"/>
                  </a:lnTo>
                  <a:lnTo>
                    <a:pt x="12" y="128"/>
                  </a:lnTo>
                  <a:lnTo>
                    <a:pt x="25" y="57"/>
                  </a:lnTo>
                  <a:lnTo>
                    <a:pt x="39" y="20"/>
                  </a:lnTo>
                  <a:lnTo>
                    <a:pt x="59"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24" name="Freeform 324">
              <a:extLst>
                <a:ext uri="{FF2B5EF4-FFF2-40B4-BE49-F238E27FC236}">
                  <a16:creationId xmlns:a16="http://schemas.microsoft.com/office/drawing/2014/main" id="{BE2B29BE-DB85-F545-85F2-6D83E8DFC0A1}"/>
                </a:ext>
              </a:extLst>
            </p:cNvPr>
            <p:cNvSpPr>
              <a:spLocks/>
            </p:cNvSpPr>
            <p:nvPr/>
          </p:nvSpPr>
          <p:spPr bwMode="auto">
            <a:xfrm>
              <a:off x="3853" y="2483"/>
              <a:ext cx="53" cy="544"/>
            </a:xfrm>
            <a:custGeom>
              <a:avLst/>
              <a:gdLst>
                <a:gd name="T0" fmla="*/ 1 w 53"/>
                <a:gd name="T1" fmla="*/ 2 h 544"/>
                <a:gd name="T2" fmla="*/ 22 w 53"/>
                <a:gd name="T3" fmla="*/ 0 h 544"/>
                <a:gd name="T4" fmla="*/ 37 w 53"/>
                <a:gd name="T5" fmla="*/ 43 h 544"/>
                <a:gd name="T6" fmla="*/ 53 w 53"/>
                <a:gd name="T7" fmla="*/ 161 h 544"/>
                <a:gd name="T8" fmla="*/ 53 w 53"/>
                <a:gd name="T9" fmla="*/ 297 h 544"/>
                <a:gd name="T10" fmla="*/ 45 w 53"/>
                <a:gd name="T11" fmla="*/ 413 h 544"/>
                <a:gd name="T12" fmla="*/ 53 w 53"/>
                <a:gd name="T13" fmla="*/ 453 h 544"/>
                <a:gd name="T14" fmla="*/ 53 w 53"/>
                <a:gd name="T15" fmla="*/ 506 h 544"/>
                <a:gd name="T16" fmla="*/ 45 w 53"/>
                <a:gd name="T17" fmla="*/ 544 h 544"/>
                <a:gd name="T18" fmla="*/ 35 w 53"/>
                <a:gd name="T19" fmla="*/ 510 h 544"/>
                <a:gd name="T20" fmla="*/ 30 w 53"/>
                <a:gd name="T21" fmla="*/ 458 h 544"/>
                <a:gd name="T22" fmla="*/ 18 w 53"/>
                <a:gd name="T23" fmla="*/ 419 h 544"/>
                <a:gd name="T24" fmla="*/ 31 w 53"/>
                <a:gd name="T25" fmla="*/ 383 h 544"/>
                <a:gd name="T26" fmla="*/ 39 w 53"/>
                <a:gd name="T27" fmla="*/ 297 h 544"/>
                <a:gd name="T28" fmla="*/ 39 w 53"/>
                <a:gd name="T29" fmla="*/ 217 h 544"/>
                <a:gd name="T30" fmla="*/ 31 w 53"/>
                <a:gd name="T31" fmla="*/ 136 h 544"/>
                <a:gd name="T32" fmla="*/ 16 w 53"/>
                <a:gd name="T33" fmla="*/ 77 h 544"/>
                <a:gd name="T34" fmla="*/ 0 w 53"/>
                <a:gd name="T35" fmla="*/ 48 h 544"/>
                <a:gd name="T36" fmla="*/ 1 w 53"/>
                <a:gd name="T37" fmla="*/ 2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44"/>
                <a:gd name="T59" fmla="*/ 53 w 53"/>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44">
                  <a:moveTo>
                    <a:pt x="1" y="2"/>
                  </a:moveTo>
                  <a:lnTo>
                    <a:pt x="22" y="0"/>
                  </a:lnTo>
                  <a:lnTo>
                    <a:pt x="37" y="43"/>
                  </a:lnTo>
                  <a:lnTo>
                    <a:pt x="53" y="161"/>
                  </a:lnTo>
                  <a:lnTo>
                    <a:pt x="53" y="297"/>
                  </a:lnTo>
                  <a:lnTo>
                    <a:pt x="45" y="413"/>
                  </a:lnTo>
                  <a:lnTo>
                    <a:pt x="53" y="453"/>
                  </a:lnTo>
                  <a:lnTo>
                    <a:pt x="53" y="506"/>
                  </a:lnTo>
                  <a:lnTo>
                    <a:pt x="45" y="544"/>
                  </a:lnTo>
                  <a:lnTo>
                    <a:pt x="35" y="510"/>
                  </a:lnTo>
                  <a:lnTo>
                    <a:pt x="30" y="458"/>
                  </a:lnTo>
                  <a:lnTo>
                    <a:pt x="18" y="419"/>
                  </a:lnTo>
                  <a:lnTo>
                    <a:pt x="31" y="383"/>
                  </a:lnTo>
                  <a:lnTo>
                    <a:pt x="39" y="297"/>
                  </a:lnTo>
                  <a:lnTo>
                    <a:pt x="39" y="217"/>
                  </a:lnTo>
                  <a:lnTo>
                    <a:pt x="31" y="136"/>
                  </a:lnTo>
                  <a:lnTo>
                    <a:pt x="16" y="77"/>
                  </a:lnTo>
                  <a:lnTo>
                    <a:pt x="0" y="48"/>
                  </a:lnTo>
                  <a:lnTo>
                    <a:pt x="1"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25" name="Freeform 325">
              <a:extLst>
                <a:ext uri="{FF2B5EF4-FFF2-40B4-BE49-F238E27FC236}">
                  <a16:creationId xmlns:a16="http://schemas.microsoft.com/office/drawing/2014/main" id="{2B1B25CD-9A5C-3044-9226-0281B5404854}"/>
                </a:ext>
              </a:extLst>
            </p:cNvPr>
            <p:cNvSpPr>
              <a:spLocks/>
            </p:cNvSpPr>
            <p:nvPr/>
          </p:nvSpPr>
          <p:spPr bwMode="auto">
            <a:xfrm>
              <a:off x="3720" y="2842"/>
              <a:ext cx="121" cy="652"/>
            </a:xfrm>
            <a:custGeom>
              <a:avLst/>
              <a:gdLst>
                <a:gd name="T0" fmla="*/ 13 w 121"/>
                <a:gd name="T1" fmla="*/ 0 h 652"/>
                <a:gd name="T2" fmla="*/ 27 w 121"/>
                <a:gd name="T3" fmla="*/ 27 h 652"/>
                <a:gd name="T4" fmla="*/ 32 w 121"/>
                <a:gd name="T5" fmla="*/ 54 h 652"/>
                <a:gd name="T6" fmla="*/ 38 w 121"/>
                <a:gd name="T7" fmla="*/ 149 h 652"/>
                <a:gd name="T8" fmla="*/ 41 w 121"/>
                <a:gd name="T9" fmla="*/ 213 h 652"/>
                <a:gd name="T10" fmla="*/ 41 w 121"/>
                <a:gd name="T11" fmla="*/ 321 h 652"/>
                <a:gd name="T12" fmla="*/ 40 w 121"/>
                <a:gd name="T13" fmla="*/ 423 h 652"/>
                <a:gd name="T14" fmla="*/ 34 w 121"/>
                <a:gd name="T15" fmla="*/ 505 h 652"/>
                <a:gd name="T16" fmla="*/ 29 w 121"/>
                <a:gd name="T17" fmla="*/ 530 h 652"/>
                <a:gd name="T18" fmla="*/ 59 w 121"/>
                <a:gd name="T19" fmla="*/ 543 h 652"/>
                <a:gd name="T20" fmla="*/ 84 w 121"/>
                <a:gd name="T21" fmla="*/ 559 h 652"/>
                <a:gd name="T22" fmla="*/ 118 w 121"/>
                <a:gd name="T23" fmla="*/ 593 h 652"/>
                <a:gd name="T24" fmla="*/ 121 w 121"/>
                <a:gd name="T25" fmla="*/ 607 h 652"/>
                <a:gd name="T26" fmla="*/ 119 w 121"/>
                <a:gd name="T27" fmla="*/ 632 h 652"/>
                <a:gd name="T28" fmla="*/ 102 w 121"/>
                <a:gd name="T29" fmla="*/ 652 h 652"/>
                <a:gd name="T30" fmla="*/ 95 w 121"/>
                <a:gd name="T31" fmla="*/ 641 h 652"/>
                <a:gd name="T32" fmla="*/ 90 w 121"/>
                <a:gd name="T33" fmla="*/ 614 h 652"/>
                <a:gd name="T34" fmla="*/ 74 w 121"/>
                <a:gd name="T35" fmla="*/ 591 h 652"/>
                <a:gd name="T36" fmla="*/ 46 w 121"/>
                <a:gd name="T37" fmla="*/ 566 h 652"/>
                <a:gd name="T38" fmla="*/ 28 w 121"/>
                <a:gd name="T39" fmla="*/ 559 h 652"/>
                <a:gd name="T40" fmla="*/ 7 w 121"/>
                <a:gd name="T41" fmla="*/ 559 h 652"/>
                <a:gd name="T42" fmla="*/ 7 w 121"/>
                <a:gd name="T43" fmla="*/ 539 h 652"/>
                <a:gd name="T44" fmla="*/ 17 w 121"/>
                <a:gd name="T45" fmla="*/ 516 h 652"/>
                <a:gd name="T46" fmla="*/ 27 w 121"/>
                <a:gd name="T47" fmla="*/ 444 h 652"/>
                <a:gd name="T48" fmla="*/ 29 w 121"/>
                <a:gd name="T49" fmla="*/ 367 h 652"/>
                <a:gd name="T50" fmla="*/ 28 w 121"/>
                <a:gd name="T51" fmla="*/ 299 h 652"/>
                <a:gd name="T52" fmla="*/ 27 w 121"/>
                <a:gd name="T53" fmla="*/ 213 h 652"/>
                <a:gd name="T54" fmla="*/ 21 w 121"/>
                <a:gd name="T55" fmla="*/ 138 h 652"/>
                <a:gd name="T56" fmla="*/ 9 w 121"/>
                <a:gd name="T57" fmla="*/ 84 h 652"/>
                <a:gd name="T58" fmla="*/ 0 w 121"/>
                <a:gd name="T59" fmla="*/ 34 h 652"/>
                <a:gd name="T60" fmla="*/ 3 w 121"/>
                <a:gd name="T61" fmla="*/ 16 h 652"/>
                <a:gd name="T62" fmla="*/ 13 w 121"/>
                <a:gd name="T63" fmla="*/ 0 h 6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652"/>
                <a:gd name="T98" fmla="*/ 121 w 121"/>
                <a:gd name="T99" fmla="*/ 652 h 6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652">
                  <a:moveTo>
                    <a:pt x="13" y="0"/>
                  </a:moveTo>
                  <a:lnTo>
                    <a:pt x="27" y="27"/>
                  </a:lnTo>
                  <a:lnTo>
                    <a:pt x="32" y="54"/>
                  </a:lnTo>
                  <a:lnTo>
                    <a:pt x="38" y="149"/>
                  </a:lnTo>
                  <a:lnTo>
                    <a:pt x="41" y="213"/>
                  </a:lnTo>
                  <a:lnTo>
                    <a:pt x="41" y="321"/>
                  </a:lnTo>
                  <a:lnTo>
                    <a:pt x="40" y="423"/>
                  </a:lnTo>
                  <a:lnTo>
                    <a:pt x="34" y="505"/>
                  </a:lnTo>
                  <a:lnTo>
                    <a:pt x="29" y="530"/>
                  </a:lnTo>
                  <a:lnTo>
                    <a:pt x="59" y="543"/>
                  </a:lnTo>
                  <a:lnTo>
                    <a:pt x="84" y="559"/>
                  </a:lnTo>
                  <a:lnTo>
                    <a:pt x="118" y="593"/>
                  </a:lnTo>
                  <a:lnTo>
                    <a:pt x="121" y="607"/>
                  </a:lnTo>
                  <a:lnTo>
                    <a:pt x="119" y="632"/>
                  </a:lnTo>
                  <a:lnTo>
                    <a:pt x="102" y="652"/>
                  </a:lnTo>
                  <a:lnTo>
                    <a:pt x="95" y="641"/>
                  </a:lnTo>
                  <a:lnTo>
                    <a:pt x="90" y="614"/>
                  </a:lnTo>
                  <a:lnTo>
                    <a:pt x="74" y="591"/>
                  </a:lnTo>
                  <a:lnTo>
                    <a:pt x="46" y="566"/>
                  </a:lnTo>
                  <a:lnTo>
                    <a:pt x="28" y="559"/>
                  </a:lnTo>
                  <a:lnTo>
                    <a:pt x="7" y="559"/>
                  </a:lnTo>
                  <a:lnTo>
                    <a:pt x="7" y="539"/>
                  </a:lnTo>
                  <a:lnTo>
                    <a:pt x="17" y="516"/>
                  </a:lnTo>
                  <a:lnTo>
                    <a:pt x="27" y="444"/>
                  </a:lnTo>
                  <a:lnTo>
                    <a:pt x="29" y="367"/>
                  </a:lnTo>
                  <a:lnTo>
                    <a:pt x="28" y="299"/>
                  </a:lnTo>
                  <a:lnTo>
                    <a:pt x="27" y="213"/>
                  </a:lnTo>
                  <a:lnTo>
                    <a:pt x="21" y="138"/>
                  </a:lnTo>
                  <a:lnTo>
                    <a:pt x="9" y="84"/>
                  </a:lnTo>
                  <a:lnTo>
                    <a:pt x="0" y="34"/>
                  </a:lnTo>
                  <a:lnTo>
                    <a:pt x="3" y="16"/>
                  </a:lnTo>
                  <a:lnTo>
                    <a:pt x="1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sp>
          <p:nvSpPr>
            <p:cNvPr id="1561926" name="Freeform 326">
              <a:extLst>
                <a:ext uri="{FF2B5EF4-FFF2-40B4-BE49-F238E27FC236}">
                  <a16:creationId xmlns:a16="http://schemas.microsoft.com/office/drawing/2014/main" id="{BE90BBC8-31D8-B84E-BBBF-422E42FEE981}"/>
                </a:ext>
              </a:extLst>
            </p:cNvPr>
            <p:cNvSpPr>
              <a:spLocks/>
            </p:cNvSpPr>
            <p:nvPr/>
          </p:nvSpPr>
          <p:spPr bwMode="auto">
            <a:xfrm>
              <a:off x="3804" y="2843"/>
              <a:ext cx="114" cy="584"/>
            </a:xfrm>
            <a:custGeom>
              <a:avLst/>
              <a:gdLst>
                <a:gd name="T0" fmla="*/ 0 w 114"/>
                <a:gd name="T1" fmla="*/ 46 h 584"/>
                <a:gd name="T2" fmla="*/ 0 w 114"/>
                <a:gd name="T3" fmla="*/ 9 h 584"/>
                <a:gd name="T4" fmla="*/ 11 w 114"/>
                <a:gd name="T5" fmla="*/ 0 h 584"/>
                <a:gd name="T6" fmla="*/ 30 w 114"/>
                <a:gd name="T7" fmla="*/ 0 h 584"/>
                <a:gd name="T8" fmla="*/ 43 w 114"/>
                <a:gd name="T9" fmla="*/ 21 h 584"/>
                <a:gd name="T10" fmla="*/ 46 w 114"/>
                <a:gd name="T11" fmla="*/ 41 h 584"/>
                <a:gd name="T12" fmla="*/ 43 w 114"/>
                <a:gd name="T13" fmla="*/ 83 h 584"/>
                <a:gd name="T14" fmla="*/ 34 w 114"/>
                <a:gd name="T15" fmla="*/ 137 h 584"/>
                <a:gd name="T16" fmla="*/ 30 w 114"/>
                <a:gd name="T17" fmla="*/ 218 h 584"/>
                <a:gd name="T18" fmla="*/ 27 w 114"/>
                <a:gd name="T19" fmla="*/ 271 h 584"/>
                <a:gd name="T20" fmla="*/ 27 w 114"/>
                <a:gd name="T21" fmla="*/ 280 h 584"/>
                <a:gd name="T22" fmla="*/ 31 w 114"/>
                <a:gd name="T23" fmla="*/ 355 h 584"/>
                <a:gd name="T24" fmla="*/ 38 w 114"/>
                <a:gd name="T25" fmla="*/ 398 h 584"/>
                <a:gd name="T26" fmla="*/ 43 w 114"/>
                <a:gd name="T27" fmla="*/ 431 h 584"/>
                <a:gd name="T28" fmla="*/ 42 w 114"/>
                <a:gd name="T29" fmla="*/ 445 h 584"/>
                <a:gd name="T30" fmla="*/ 59 w 114"/>
                <a:gd name="T31" fmla="*/ 484 h 584"/>
                <a:gd name="T32" fmla="*/ 77 w 114"/>
                <a:gd name="T33" fmla="*/ 509 h 584"/>
                <a:gd name="T34" fmla="*/ 97 w 114"/>
                <a:gd name="T35" fmla="*/ 532 h 584"/>
                <a:gd name="T36" fmla="*/ 114 w 114"/>
                <a:gd name="T37" fmla="*/ 543 h 584"/>
                <a:gd name="T38" fmla="*/ 114 w 114"/>
                <a:gd name="T39" fmla="*/ 563 h 584"/>
                <a:gd name="T40" fmla="*/ 104 w 114"/>
                <a:gd name="T41" fmla="*/ 579 h 584"/>
                <a:gd name="T42" fmla="*/ 82 w 114"/>
                <a:gd name="T43" fmla="*/ 584 h 584"/>
                <a:gd name="T44" fmla="*/ 66 w 114"/>
                <a:gd name="T45" fmla="*/ 573 h 584"/>
                <a:gd name="T46" fmla="*/ 66 w 114"/>
                <a:gd name="T47" fmla="*/ 559 h 584"/>
                <a:gd name="T48" fmla="*/ 53 w 114"/>
                <a:gd name="T49" fmla="*/ 509 h 584"/>
                <a:gd name="T50" fmla="*/ 31 w 114"/>
                <a:gd name="T51" fmla="*/ 483 h 584"/>
                <a:gd name="T52" fmla="*/ 15 w 114"/>
                <a:gd name="T53" fmla="*/ 456 h 584"/>
                <a:gd name="T54" fmla="*/ 4 w 114"/>
                <a:gd name="T55" fmla="*/ 442 h 584"/>
                <a:gd name="T56" fmla="*/ 8 w 114"/>
                <a:gd name="T57" fmla="*/ 424 h 584"/>
                <a:gd name="T58" fmla="*/ 14 w 114"/>
                <a:gd name="T59" fmla="*/ 376 h 584"/>
                <a:gd name="T60" fmla="*/ 14 w 114"/>
                <a:gd name="T61" fmla="*/ 286 h 584"/>
                <a:gd name="T62" fmla="*/ 11 w 114"/>
                <a:gd name="T63" fmla="*/ 222 h 584"/>
                <a:gd name="T64" fmla="*/ 11 w 114"/>
                <a:gd name="T65" fmla="*/ 158 h 584"/>
                <a:gd name="T66" fmla="*/ 10 w 114"/>
                <a:gd name="T67" fmla="*/ 89 h 584"/>
                <a:gd name="T68" fmla="*/ 0 w 114"/>
                <a:gd name="T69" fmla="*/ 46 h 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584"/>
                <a:gd name="T107" fmla="*/ 114 w 114"/>
                <a:gd name="T108" fmla="*/ 584 h 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584">
                  <a:moveTo>
                    <a:pt x="0" y="46"/>
                  </a:moveTo>
                  <a:lnTo>
                    <a:pt x="0" y="9"/>
                  </a:lnTo>
                  <a:lnTo>
                    <a:pt x="11" y="0"/>
                  </a:lnTo>
                  <a:lnTo>
                    <a:pt x="30" y="0"/>
                  </a:lnTo>
                  <a:lnTo>
                    <a:pt x="43" y="21"/>
                  </a:lnTo>
                  <a:lnTo>
                    <a:pt x="46" y="41"/>
                  </a:lnTo>
                  <a:lnTo>
                    <a:pt x="43" y="83"/>
                  </a:lnTo>
                  <a:lnTo>
                    <a:pt x="34" y="137"/>
                  </a:lnTo>
                  <a:lnTo>
                    <a:pt x="30" y="218"/>
                  </a:lnTo>
                  <a:lnTo>
                    <a:pt x="27" y="271"/>
                  </a:lnTo>
                  <a:lnTo>
                    <a:pt x="27" y="280"/>
                  </a:lnTo>
                  <a:lnTo>
                    <a:pt x="31" y="355"/>
                  </a:lnTo>
                  <a:lnTo>
                    <a:pt x="38" y="398"/>
                  </a:lnTo>
                  <a:lnTo>
                    <a:pt x="43" y="431"/>
                  </a:lnTo>
                  <a:lnTo>
                    <a:pt x="42" y="445"/>
                  </a:lnTo>
                  <a:lnTo>
                    <a:pt x="59" y="484"/>
                  </a:lnTo>
                  <a:lnTo>
                    <a:pt x="77" y="509"/>
                  </a:lnTo>
                  <a:lnTo>
                    <a:pt x="97" y="532"/>
                  </a:lnTo>
                  <a:lnTo>
                    <a:pt x="114" y="543"/>
                  </a:lnTo>
                  <a:lnTo>
                    <a:pt x="114" y="563"/>
                  </a:lnTo>
                  <a:lnTo>
                    <a:pt x="104" y="579"/>
                  </a:lnTo>
                  <a:lnTo>
                    <a:pt x="82" y="584"/>
                  </a:lnTo>
                  <a:lnTo>
                    <a:pt x="66" y="573"/>
                  </a:lnTo>
                  <a:lnTo>
                    <a:pt x="66" y="559"/>
                  </a:lnTo>
                  <a:lnTo>
                    <a:pt x="53" y="509"/>
                  </a:lnTo>
                  <a:lnTo>
                    <a:pt x="31" y="483"/>
                  </a:lnTo>
                  <a:lnTo>
                    <a:pt x="15" y="456"/>
                  </a:lnTo>
                  <a:lnTo>
                    <a:pt x="4" y="442"/>
                  </a:lnTo>
                  <a:lnTo>
                    <a:pt x="8" y="424"/>
                  </a:lnTo>
                  <a:lnTo>
                    <a:pt x="14" y="376"/>
                  </a:lnTo>
                  <a:lnTo>
                    <a:pt x="14" y="286"/>
                  </a:lnTo>
                  <a:lnTo>
                    <a:pt x="11" y="222"/>
                  </a:lnTo>
                  <a:lnTo>
                    <a:pt x="11" y="158"/>
                  </a:lnTo>
                  <a:lnTo>
                    <a:pt x="10" y="89"/>
                  </a:lnTo>
                  <a:lnTo>
                    <a:pt x="0" y="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solidFill>
                  <a:schemeClr val="bg2"/>
                </a:solidFill>
              </a:endParaRPr>
            </a:p>
          </p:txBody>
        </p:sp>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90600" y="249720"/>
            <a:ext cx="8940800" cy="1143000"/>
          </a:xfrm>
        </p:spPr>
        <p:txBody>
          <a:bodyPr>
            <a:noAutofit/>
          </a:bodyPr>
          <a:lstStyle/>
          <a:p>
            <a:r>
              <a:rPr lang="en-US" altLang="en-US" sz="6000" dirty="0">
                <a:solidFill>
                  <a:srgbClr val="0070C0"/>
                </a:solidFill>
              </a:rPr>
              <a:t>Pharmacotherapy </a:t>
            </a:r>
            <a:r>
              <a:rPr lang="en-US" altLang="en-US" sz="6000" dirty="0">
                <a:solidFill>
                  <a:srgbClr val="0070C0"/>
                </a:solidFill>
                <a:latin typeface="+mj-lt"/>
              </a:rPr>
              <a:t>Efficacy</a:t>
            </a:r>
            <a:endParaRPr lang="en-US" altLang="en-US" sz="6000" dirty="0">
              <a:solidFill>
                <a:srgbClr val="0070C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817983894"/>
              </p:ext>
            </p:extLst>
          </p:nvPr>
        </p:nvGraphicFramePr>
        <p:xfrm>
          <a:off x="1600200" y="3108888"/>
          <a:ext cx="7467600" cy="2453712"/>
        </p:xfrm>
        <a:graphic>
          <a:graphicData uri="http://schemas.openxmlformats.org/drawingml/2006/table">
            <a:tbl>
              <a:tblPr firstRow="1" bandRow="1">
                <a:tableStyleId>{EB344D84-9AFB-497E-A393-DC336BA19D2E}</a:tableStyleId>
              </a:tblPr>
              <a:tblGrid>
                <a:gridCol w="2489200">
                  <a:extLst>
                    <a:ext uri="{9D8B030D-6E8A-4147-A177-3AD203B41FA5}">
                      <a16:colId xmlns:a16="http://schemas.microsoft.com/office/drawing/2014/main" val="20000"/>
                    </a:ext>
                  </a:extLst>
                </a:gridCol>
                <a:gridCol w="2489200">
                  <a:extLst>
                    <a:ext uri="{9D8B030D-6E8A-4147-A177-3AD203B41FA5}">
                      <a16:colId xmlns:a16="http://schemas.microsoft.com/office/drawing/2014/main" val="20001"/>
                    </a:ext>
                  </a:extLst>
                </a:gridCol>
                <a:gridCol w="2489200">
                  <a:extLst>
                    <a:ext uri="{9D8B030D-6E8A-4147-A177-3AD203B41FA5}">
                      <a16:colId xmlns:a16="http://schemas.microsoft.com/office/drawing/2014/main" val="20002"/>
                    </a:ext>
                  </a:extLst>
                </a:gridCol>
              </a:tblGrid>
              <a:tr h="826898">
                <a:tc>
                  <a:txBody>
                    <a:bodyPr/>
                    <a:lstStyle/>
                    <a:p>
                      <a:pPr algn="ctr"/>
                      <a:r>
                        <a:rPr lang="en-US" sz="2600" dirty="0"/>
                        <a:t>Medication</a:t>
                      </a:r>
                    </a:p>
                  </a:txBody>
                  <a:tcPr marL="118128" marR="118128" marT="59064" marB="59064"/>
                </a:tc>
                <a:tc>
                  <a:txBody>
                    <a:bodyPr/>
                    <a:lstStyle/>
                    <a:p>
                      <a:pPr algn="ctr"/>
                      <a:r>
                        <a:rPr lang="en-US" sz="2600" dirty="0"/>
                        <a:t>Number of Trials (People) </a:t>
                      </a:r>
                    </a:p>
                  </a:txBody>
                  <a:tcPr marL="118128" marR="118128" marT="59064" marB="59064"/>
                </a:tc>
                <a:tc>
                  <a:txBody>
                    <a:bodyPr/>
                    <a:lstStyle/>
                    <a:p>
                      <a:pPr algn="ctr"/>
                      <a:r>
                        <a:rPr lang="en-US" sz="2600" dirty="0"/>
                        <a:t>Estimated Risk</a:t>
                      </a:r>
                      <a:r>
                        <a:rPr lang="en-US" sz="2600" baseline="0" dirty="0"/>
                        <a:t> Ratio</a:t>
                      </a:r>
                      <a:endParaRPr lang="en-US" sz="2600" dirty="0"/>
                    </a:p>
                  </a:txBody>
                  <a:tcPr marL="118128" marR="118128" marT="59064" marB="59064"/>
                </a:tc>
                <a:extLst>
                  <a:ext uri="{0D108BD9-81ED-4DB2-BD59-A6C34878D82A}">
                    <a16:rowId xmlns:a16="http://schemas.microsoft.com/office/drawing/2014/main" val="10000"/>
                  </a:ext>
                </a:extLst>
              </a:tr>
              <a:tr h="479076">
                <a:tc>
                  <a:txBody>
                    <a:bodyPr/>
                    <a:lstStyle/>
                    <a:p>
                      <a:r>
                        <a:rPr lang="en-US" sz="2600" dirty="0">
                          <a:solidFill>
                            <a:srgbClr val="17375E"/>
                          </a:solidFill>
                        </a:rPr>
                        <a:t>NRT</a:t>
                      </a:r>
                    </a:p>
                  </a:txBody>
                  <a:tcPr marL="118128" marR="118128" marT="59064" marB="59064"/>
                </a:tc>
                <a:tc>
                  <a:txBody>
                    <a:bodyPr/>
                    <a:lstStyle/>
                    <a:p>
                      <a:pPr algn="ctr"/>
                      <a:r>
                        <a:rPr lang="en-US" sz="2600" dirty="0">
                          <a:solidFill>
                            <a:srgbClr val="17375E"/>
                          </a:solidFill>
                        </a:rPr>
                        <a:t>133 (64,640)</a:t>
                      </a:r>
                    </a:p>
                  </a:txBody>
                  <a:tcPr marL="118128" marR="118128" marT="59064" marB="59064"/>
                </a:tc>
                <a:tc>
                  <a:txBody>
                    <a:bodyPr/>
                    <a:lstStyle/>
                    <a:p>
                      <a:pPr algn="ctr"/>
                      <a:r>
                        <a:rPr lang="en-US" sz="2600" dirty="0">
                          <a:solidFill>
                            <a:srgbClr val="17375E"/>
                          </a:solidFill>
                        </a:rPr>
                        <a:t>1.6 (1.5-1.6)</a:t>
                      </a:r>
                    </a:p>
                  </a:txBody>
                  <a:tcPr marL="118128" marR="118128" marT="59064" marB="59064"/>
                </a:tc>
                <a:extLst>
                  <a:ext uri="{0D108BD9-81ED-4DB2-BD59-A6C34878D82A}">
                    <a16:rowId xmlns:a16="http://schemas.microsoft.com/office/drawing/2014/main" val="10001"/>
                  </a:ext>
                </a:extLst>
              </a:tr>
              <a:tr h="479076">
                <a:tc>
                  <a:txBody>
                    <a:bodyPr/>
                    <a:lstStyle/>
                    <a:p>
                      <a:r>
                        <a:rPr lang="en-US" sz="2600" dirty="0">
                          <a:solidFill>
                            <a:srgbClr val="17375E"/>
                          </a:solidFill>
                        </a:rPr>
                        <a:t>Bupropion</a:t>
                      </a:r>
                    </a:p>
                  </a:txBody>
                  <a:tcPr marL="118128" marR="118128" marT="59064" marB="59064"/>
                </a:tc>
                <a:tc>
                  <a:txBody>
                    <a:bodyPr/>
                    <a:lstStyle/>
                    <a:p>
                      <a:pPr algn="ctr"/>
                      <a:r>
                        <a:rPr lang="en-US" sz="2600" dirty="0">
                          <a:solidFill>
                            <a:srgbClr val="17375E"/>
                          </a:solidFill>
                        </a:rPr>
                        <a:t>46 (17,866)</a:t>
                      </a:r>
                    </a:p>
                  </a:txBody>
                  <a:tcPr marL="118128" marR="118128" marT="59064" marB="59064"/>
                </a:tc>
                <a:tc>
                  <a:txBody>
                    <a:bodyPr/>
                    <a:lstStyle/>
                    <a:p>
                      <a:pPr algn="ctr"/>
                      <a:r>
                        <a:rPr lang="en-US" sz="2600" dirty="0">
                          <a:solidFill>
                            <a:srgbClr val="17375E"/>
                          </a:solidFill>
                        </a:rPr>
                        <a:t>1.6 (1.5-1.8)</a:t>
                      </a:r>
                    </a:p>
                  </a:txBody>
                  <a:tcPr marL="118128" marR="118128" marT="59064" marB="59064"/>
                </a:tc>
                <a:extLst>
                  <a:ext uri="{0D108BD9-81ED-4DB2-BD59-A6C34878D82A}">
                    <a16:rowId xmlns:a16="http://schemas.microsoft.com/office/drawing/2014/main" val="10002"/>
                  </a:ext>
                </a:extLst>
              </a:tr>
              <a:tr h="479076">
                <a:tc>
                  <a:txBody>
                    <a:bodyPr/>
                    <a:lstStyle/>
                    <a:p>
                      <a:r>
                        <a:rPr lang="en-US" sz="2600" dirty="0">
                          <a:solidFill>
                            <a:srgbClr val="17375E"/>
                          </a:solidFill>
                        </a:rPr>
                        <a:t>Varenicline</a:t>
                      </a:r>
                    </a:p>
                  </a:txBody>
                  <a:tcPr marL="118128" marR="118128" marT="59064" marB="59064"/>
                </a:tc>
                <a:tc>
                  <a:txBody>
                    <a:bodyPr/>
                    <a:lstStyle/>
                    <a:p>
                      <a:pPr algn="ctr"/>
                      <a:r>
                        <a:rPr lang="en-US" sz="2600" dirty="0">
                          <a:solidFill>
                            <a:srgbClr val="17375E"/>
                          </a:solidFill>
                        </a:rPr>
                        <a:t>27 (12,625)</a:t>
                      </a:r>
                    </a:p>
                  </a:txBody>
                  <a:tcPr marL="118128" marR="118128" marT="59064" marB="59064"/>
                </a:tc>
                <a:tc>
                  <a:txBody>
                    <a:bodyPr/>
                    <a:lstStyle/>
                    <a:p>
                      <a:pPr algn="ctr"/>
                      <a:r>
                        <a:rPr lang="en-US" sz="2600" dirty="0">
                          <a:solidFill>
                            <a:srgbClr val="17375E"/>
                          </a:solidFill>
                        </a:rPr>
                        <a:t>2.2 (2.1-2.4)</a:t>
                      </a:r>
                    </a:p>
                  </a:txBody>
                  <a:tcPr marL="118128" marR="118128" marT="59064" marB="59064"/>
                </a:tc>
                <a:extLst>
                  <a:ext uri="{0D108BD9-81ED-4DB2-BD59-A6C34878D82A}">
                    <a16:rowId xmlns:a16="http://schemas.microsoft.com/office/drawing/2014/main" val="10003"/>
                  </a:ext>
                </a:extLst>
              </a:tr>
            </a:tbl>
          </a:graphicData>
        </a:graphic>
      </p:graphicFrame>
      <p:sp>
        <p:nvSpPr>
          <p:cNvPr id="3" name="Rectangle 2"/>
          <p:cNvSpPr/>
          <p:nvPr/>
        </p:nvSpPr>
        <p:spPr>
          <a:xfrm>
            <a:off x="1497511" y="1695271"/>
            <a:ext cx="7469777" cy="1200329"/>
          </a:xfrm>
          <a:prstGeom prst="rect">
            <a:avLst/>
          </a:prstGeom>
        </p:spPr>
        <p:txBody>
          <a:bodyPr wrap="square">
            <a:spAutoFit/>
          </a:bodyPr>
          <a:lstStyle/>
          <a:p>
            <a:pPr algn="ctr"/>
            <a:r>
              <a:rPr lang="en-US" altLang="en-US" sz="3600" dirty="0">
                <a:solidFill>
                  <a:schemeClr val="accent2"/>
                </a:solidFill>
              </a:rPr>
              <a:t>Abstinence rates compared to placebo at 6-months or greater post-quit</a:t>
            </a:r>
            <a:endParaRPr lang="en-US" sz="3600" dirty="0">
              <a:solidFill>
                <a:schemeClr val="accent2"/>
              </a:solidFill>
            </a:endParaRPr>
          </a:p>
        </p:txBody>
      </p:sp>
      <p:sp>
        <p:nvSpPr>
          <p:cNvPr id="5" name="TextBox 4">
            <a:extLst>
              <a:ext uri="{FF2B5EF4-FFF2-40B4-BE49-F238E27FC236}">
                <a16:creationId xmlns:a16="http://schemas.microsoft.com/office/drawing/2014/main" id="{01F7482C-6D38-3B47-B16F-E6D7208057B6}"/>
              </a:ext>
            </a:extLst>
          </p:cNvPr>
          <p:cNvSpPr txBox="1"/>
          <p:nvPr/>
        </p:nvSpPr>
        <p:spPr>
          <a:xfrm>
            <a:off x="2091103" y="5775888"/>
            <a:ext cx="6739794" cy="369332"/>
          </a:xfrm>
          <a:prstGeom prst="rect">
            <a:avLst/>
          </a:prstGeom>
          <a:noFill/>
        </p:spPr>
        <p:txBody>
          <a:bodyPr wrap="none" rtlCol="0">
            <a:spAutoFit/>
          </a:bodyPr>
          <a:lstStyle/>
          <a:p>
            <a:r>
              <a:rPr lang="en-US" altLang="en-US" dirty="0"/>
              <a:t>(Cahill et al., 2016; Hartmann-Boyce et al., 2018; Howes et al., 2020)  </a:t>
            </a:r>
          </a:p>
        </p:txBody>
      </p:sp>
    </p:spTree>
    <p:extLst>
      <p:ext uri="{BB962C8B-B14F-4D97-AF65-F5344CB8AC3E}">
        <p14:creationId xmlns:p14="http://schemas.microsoft.com/office/powerpoint/2010/main" val="83171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smiling for the camera&#10;&#10;Description automatically generated">
            <a:extLst>
              <a:ext uri="{FF2B5EF4-FFF2-40B4-BE49-F238E27FC236}">
                <a16:creationId xmlns:a16="http://schemas.microsoft.com/office/drawing/2014/main" id="{491FD146-33B6-42FC-8109-EE12E2516636}"/>
              </a:ext>
            </a:extLst>
          </p:cNvPr>
          <p:cNvPicPr>
            <a:picLocks noChangeAspect="1"/>
          </p:cNvPicPr>
          <p:nvPr/>
        </p:nvPicPr>
        <p:blipFill rotWithShape="1">
          <a:blip r:embed="rId3"/>
          <a:srcRect t="13128" b="12070"/>
          <a:stretch/>
        </p:blipFill>
        <p:spPr>
          <a:xfrm>
            <a:off x="5006064" y="1740614"/>
            <a:ext cx="2003447" cy="2247605"/>
          </a:xfrm>
          <a:prstGeom prst="rect">
            <a:avLst/>
          </a:prstGeom>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1AC18D78-AC49-47E2-801F-83A8AC2B2E2E}"/>
              </a:ext>
            </a:extLst>
          </p:cNvPr>
          <p:cNvSpPr txBox="1"/>
          <p:nvPr/>
        </p:nvSpPr>
        <p:spPr>
          <a:xfrm>
            <a:off x="677165" y="4220219"/>
            <a:ext cx="3422946" cy="830997"/>
          </a:xfrm>
          <a:prstGeom prst="rect">
            <a:avLst/>
          </a:prstGeom>
          <a:noFill/>
        </p:spPr>
        <p:txBody>
          <a:bodyPr wrap="square" rtlCol="0">
            <a:spAutoFit/>
          </a:bodyPr>
          <a:lstStyle/>
          <a:p>
            <a:pPr algn="ctr"/>
            <a:r>
              <a:rPr lang="en-US" altLang="en-US" sz="1600" b="1" dirty="0">
                <a:solidFill>
                  <a:prstClr val="black"/>
                </a:solidFill>
                <a:latin typeface="Calibri" panose="020F0502020204030204" pitchFamily="34" charset="0"/>
                <a:ea typeface="MS PGothic" panose="020B0600070205080204" pitchFamily="34" charset="-128"/>
              </a:rPr>
              <a:t>Tamanna Patel, MPH</a:t>
            </a:r>
          </a:p>
          <a:p>
            <a:pPr algn="ctr"/>
            <a:r>
              <a:rPr lang="en-US" altLang="en-US" sz="1600" dirty="0">
                <a:solidFill>
                  <a:prstClr val="black"/>
                </a:solidFill>
                <a:latin typeface="Calibri" panose="020F0502020204030204" pitchFamily="34" charset="0"/>
                <a:ea typeface="MS PGothic" panose="020B0600070205080204" pitchFamily="34" charset="-128"/>
              </a:rPr>
              <a:t>Director,</a:t>
            </a:r>
          </a:p>
          <a:p>
            <a:pPr algn="ctr"/>
            <a:r>
              <a:rPr lang="en-US" altLang="en-US" sz="1600" dirty="0">
                <a:solidFill>
                  <a:prstClr val="black"/>
                </a:solidFill>
                <a:latin typeface="Calibri" panose="020F0502020204030204" pitchFamily="34" charset="0"/>
                <a:ea typeface="MS PGothic" panose="020B0600070205080204" pitchFamily="34" charset="-128"/>
              </a:rPr>
              <a:t> Practice Improvement</a:t>
            </a:r>
          </a:p>
        </p:txBody>
      </p:sp>
      <p:sp>
        <p:nvSpPr>
          <p:cNvPr id="24" name="TextBox 23">
            <a:extLst>
              <a:ext uri="{FF2B5EF4-FFF2-40B4-BE49-F238E27FC236}">
                <a16:creationId xmlns:a16="http://schemas.microsoft.com/office/drawing/2014/main" id="{3809B1A0-FB66-437D-96D5-BD1871D8EFDA}"/>
              </a:ext>
            </a:extLst>
          </p:cNvPr>
          <p:cNvSpPr txBox="1"/>
          <p:nvPr/>
        </p:nvSpPr>
        <p:spPr>
          <a:xfrm>
            <a:off x="4508094" y="4215254"/>
            <a:ext cx="2821002" cy="830997"/>
          </a:xfrm>
          <a:prstGeom prst="rect">
            <a:avLst/>
          </a:prstGeom>
          <a:noFill/>
        </p:spPr>
        <p:txBody>
          <a:bodyPr wrap="square" rtlCol="0">
            <a:spAutoFit/>
          </a:bodyPr>
          <a:lstStyle/>
          <a:p>
            <a:pPr algn="ctr"/>
            <a:r>
              <a:rPr lang="en-US" altLang="en-US" sz="1600" b="1" dirty="0">
                <a:solidFill>
                  <a:prstClr val="black"/>
                </a:solidFill>
              </a:rPr>
              <a:t>Samara Tahmid</a:t>
            </a:r>
            <a:endParaRPr lang="en-US" altLang="en-US" sz="1600" b="1" dirty="0">
              <a:solidFill>
                <a:prstClr val="black"/>
              </a:solidFill>
              <a:ea typeface="MS PGothic" panose="020B0600070205080204" pitchFamily="34" charset="-128"/>
            </a:endParaRPr>
          </a:p>
          <a:p>
            <a:pPr algn="ctr"/>
            <a:r>
              <a:rPr lang="en-US" altLang="en-US" sz="1600" dirty="0">
                <a:solidFill>
                  <a:prstClr val="black"/>
                </a:solidFill>
              </a:rPr>
              <a:t>Project Manager</a:t>
            </a:r>
            <a:r>
              <a:rPr lang="en-US" altLang="en-US" sz="1600" dirty="0">
                <a:solidFill>
                  <a:prstClr val="black"/>
                </a:solidFill>
                <a:ea typeface="MS PGothic" panose="020B0600070205080204" pitchFamily="34" charset="-128"/>
              </a:rPr>
              <a:t>,</a:t>
            </a:r>
          </a:p>
          <a:p>
            <a:pPr algn="ctr"/>
            <a:r>
              <a:rPr lang="en-US" altLang="en-US" sz="1600" dirty="0">
                <a:solidFill>
                  <a:prstClr val="black"/>
                </a:solidFill>
                <a:ea typeface="MS PGothic" panose="020B0600070205080204" pitchFamily="34" charset="-128"/>
              </a:rPr>
              <a:t> Practice Improvement</a:t>
            </a:r>
          </a:p>
        </p:txBody>
      </p:sp>
      <p:pic>
        <p:nvPicPr>
          <p:cNvPr id="25" name="Picture 24" descr="A person smiling for the camera&#10;&#10;Description automatically generated">
            <a:extLst>
              <a:ext uri="{FF2B5EF4-FFF2-40B4-BE49-F238E27FC236}">
                <a16:creationId xmlns:a16="http://schemas.microsoft.com/office/drawing/2014/main" id="{E7C708D8-7CE9-4EE2-9082-C80E54FF57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61" t="7680" r="3144" b="16601"/>
          <a:stretch/>
        </p:blipFill>
        <p:spPr>
          <a:xfrm>
            <a:off x="1321453" y="1759617"/>
            <a:ext cx="2145716" cy="2342120"/>
          </a:xfrm>
          <a:prstGeom prst="rect">
            <a:avLst/>
          </a:prstGeom>
          <a:ln>
            <a:noFill/>
          </a:ln>
          <a:effectLst>
            <a:outerShdw blurRad="190500" algn="tl" rotWithShape="0">
              <a:srgbClr val="000000">
                <a:alpha val="70000"/>
              </a:srgbClr>
            </a:outerShdw>
          </a:effectLst>
        </p:spPr>
      </p:pic>
      <p:sp>
        <p:nvSpPr>
          <p:cNvPr id="26" name="TextBox 25">
            <a:extLst>
              <a:ext uri="{FF2B5EF4-FFF2-40B4-BE49-F238E27FC236}">
                <a16:creationId xmlns:a16="http://schemas.microsoft.com/office/drawing/2014/main" id="{15205AEB-C3A0-4052-95BB-AEA4844F717A}"/>
              </a:ext>
            </a:extLst>
          </p:cNvPr>
          <p:cNvSpPr txBox="1"/>
          <p:nvPr/>
        </p:nvSpPr>
        <p:spPr>
          <a:xfrm>
            <a:off x="8145063" y="4206851"/>
            <a:ext cx="2821002" cy="830997"/>
          </a:xfrm>
          <a:prstGeom prst="rect">
            <a:avLst/>
          </a:prstGeom>
          <a:noFill/>
        </p:spPr>
        <p:txBody>
          <a:bodyPr wrap="square" rtlCol="0">
            <a:spAutoFit/>
          </a:bodyPr>
          <a:lstStyle/>
          <a:p>
            <a:pPr algn="ctr"/>
            <a:r>
              <a:rPr lang="en-US" altLang="en-US" sz="1600" b="1" dirty="0">
                <a:solidFill>
                  <a:prstClr val="black"/>
                </a:solidFill>
                <a:ea typeface="MS PGothic" panose="020B0600070205080204" pitchFamily="34" charset="-128"/>
              </a:rPr>
              <a:t>Hope Rothenberg</a:t>
            </a:r>
          </a:p>
          <a:p>
            <a:pPr algn="ctr"/>
            <a:r>
              <a:rPr lang="en-US" altLang="en-US" sz="1600" dirty="0">
                <a:solidFill>
                  <a:prstClr val="black"/>
                </a:solidFill>
              </a:rPr>
              <a:t>Project Coordinator</a:t>
            </a:r>
            <a:r>
              <a:rPr lang="en-US" altLang="en-US" sz="1600" dirty="0">
                <a:solidFill>
                  <a:prstClr val="black"/>
                </a:solidFill>
                <a:ea typeface="MS PGothic" panose="020B0600070205080204" pitchFamily="34" charset="-128"/>
              </a:rPr>
              <a:t>,</a:t>
            </a:r>
          </a:p>
          <a:p>
            <a:pPr algn="ctr"/>
            <a:r>
              <a:rPr lang="en-US" altLang="en-US" sz="1600" dirty="0">
                <a:solidFill>
                  <a:prstClr val="black"/>
                </a:solidFill>
                <a:ea typeface="MS PGothic" panose="020B0600070205080204" pitchFamily="34" charset="-128"/>
              </a:rPr>
              <a:t> Practice Improvement</a:t>
            </a:r>
          </a:p>
        </p:txBody>
      </p:sp>
      <p:sp>
        <p:nvSpPr>
          <p:cNvPr id="31" name="TextBox 30">
            <a:extLst>
              <a:ext uri="{FF2B5EF4-FFF2-40B4-BE49-F238E27FC236}">
                <a16:creationId xmlns:a16="http://schemas.microsoft.com/office/drawing/2014/main" id="{3B9A4576-AB6C-47F5-8E93-57CD2601B508}"/>
              </a:ext>
            </a:extLst>
          </p:cNvPr>
          <p:cNvSpPr txBox="1"/>
          <p:nvPr/>
        </p:nvSpPr>
        <p:spPr>
          <a:xfrm>
            <a:off x="3048000" y="369585"/>
            <a:ext cx="6096000" cy="784830"/>
          </a:xfrm>
          <a:prstGeom prst="rect">
            <a:avLst/>
          </a:prstGeom>
          <a:noFill/>
        </p:spPr>
        <p:txBody>
          <a:bodyPr wrap="square">
            <a:spAutoFit/>
          </a:bodyPr>
          <a:lstStyle/>
          <a:p>
            <a:pPr algn="ctr"/>
            <a:r>
              <a:rPr kumimoji="0" lang="en-US" sz="4500" b="1" i="0" u="none" strike="noStrike" kern="1200" cap="none" spc="0" normalizeH="0" baseline="0" noProof="0" dirty="0">
                <a:ln>
                  <a:noFill/>
                </a:ln>
                <a:solidFill>
                  <a:srgbClr val="EA5E29"/>
                </a:solidFill>
                <a:effectLst/>
                <a:uLnTx/>
                <a:uFillTx/>
                <a:latin typeface="Calibri Light" panose="020F0302020204030204" pitchFamily="34" charset="0"/>
                <a:ea typeface="+mj-ea"/>
                <a:cs typeface="Calibri Light" panose="020F0302020204030204" pitchFamily="34" charset="0"/>
              </a:rPr>
              <a:t>Welcome!</a:t>
            </a:r>
            <a:endParaRPr lang="en-US" b="1" dirty="0"/>
          </a:p>
        </p:txBody>
      </p:sp>
      <p:pic>
        <p:nvPicPr>
          <p:cNvPr id="9" name="Picture 8">
            <a:extLst>
              <a:ext uri="{FF2B5EF4-FFF2-40B4-BE49-F238E27FC236}">
                <a16:creationId xmlns:a16="http://schemas.microsoft.com/office/drawing/2014/main" id="{9AFA012C-6F63-4F3F-BF72-D9E70E5BFCA0}"/>
              </a:ext>
            </a:extLst>
          </p:cNvPr>
          <p:cNvPicPr/>
          <p:nvPr/>
        </p:nvPicPr>
        <p:blipFill rotWithShape="1">
          <a:blip r:embed="rId5" cstate="print">
            <a:extLst>
              <a:ext uri="{28A0092B-C50C-407E-A947-70E740481C1C}">
                <a14:useLocalDpi xmlns:a14="http://schemas.microsoft.com/office/drawing/2010/main" val="0"/>
              </a:ext>
            </a:extLst>
          </a:blip>
          <a:srcRect l="14831" r="18824"/>
          <a:stretch/>
        </p:blipFill>
        <p:spPr bwMode="auto">
          <a:xfrm>
            <a:off x="8548406" y="1759617"/>
            <a:ext cx="2014316" cy="23101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7670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179584"/>
            <a:ext cx="11603458" cy="6987619"/>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600"/>
              </a:spcAft>
              <a:buClr>
                <a:srgbClr val="4BACC6">
                  <a:lumMod val="50000"/>
                </a:srgbClr>
              </a:buClr>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800100" marR="0" lvl="1" indent="-342900" algn="l" defTabSz="914400" rtl="0" eaLnBrk="1" fontAlgn="auto" latinLnBrk="0" hangingPunct="1">
              <a:lnSpc>
                <a:spcPct val="100000"/>
              </a:lnSpc>
              <a:spcBef>
                <a:spcPts val="0"/>
              </a:spcBef>
              <a:spcAft>
                <a:spcPts val="600"/>
              </a:spcAft>
              <a:buClr>
                <a:srgbClr val="4BACC6">
                  <a:lumMod val="50000"/>
                </a:srgbClr>
              </a:buClr>
              <a:buSzTx/>
              <a:buFont typeface="Wingdings" panose="05000000000000000000" pitchFamily="2" charset="2"/>
              <a:buChar char="v"/>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800100" marR="0" lvl="1" indent="-342900" algn="l" defTabSz="914400" rtl="0" eaLnBrk="1" fontAlgn="auto" latinLnBrk="0" hangingPunct="1">
              <a:lnSpc>
                <a:spcPct val="100000"/>
              </a:lnSpc>
              <a:spcBef>
                <a:spcPts val="0"/>
              </a:spcBef>
              <a:buClr>
                <a:srgbClr val="4BACC6">
                  <a:lumMod val="50000"/>
                </a:srgbClr>
              </a:buClr>
              <a:buSzTx/>
              <a:buFont typeface="Wingdings" panose="05000000000000000000" pitchFamily="2" charset="2"/>
              <a:buChar char="v"/>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Design: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Prospective, randomized, double-blind, 24-week trial</a:t>
            </a:r>
          </a:p>
          <a:p>
            <a:pPr marL="800100" marR="0" lvl="1" indent="-342900" algn="l" defTabSz="914400" rtl="0" eaLnBrk="1" fontAlgn="auto" latinLnBrk="0" hangingPunct="1">
              <a:lnSpc>
                <a:spcPct val="100000"/>
              </a:lnSpc>
              <a:spcBef>
                <a:spcPts val="0"/>
              </a:spcBef>
              <a:buClr>
                <a:srgbClr val="4BACC6">
                  <a:lumMod val="50000"/>
                </a:srgbClr>
              </a:buClr>
              <a:buSzTx/>
              <a:buFont typeface="Wingdings" panose="05000000000000000000" pitchFamily="2" charset="2"/>
              <a:buChar char="v"/>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800100" marR="0" lvl="1" indent="-342900" algn="l" defTabSz="914400" rtl="0" eaLnBrk="1" fontAlgn="auto" latinLnBrk="0" hangingPunct="1">
              <a:lnSpc>
                <a:spcPct val="100000"/>
              </a:lnSpc>
              <a:spcBef>
                <a:spcPts val="0"/>
              </a:spcBef>
              <a:buClr>
                <a:srgbClr val="4BACC6">
                  <a:lumMod val="50000"/>
                </a:srgbClr>
              </a:buClr>
              <a:buSzTx/>
              <a:buFont typeface="Wingdings" panose="05000000000000000000" pitchFamily="2" charset="2"/>
              <a:buChar char="v"/>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Treatments: </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Varenicline, bupropion, NRT patch, placebo</a:t>
            </a:r>
          </a:p>
          <a:p>
            <a:pPr marL="800100" marR="0" lvl="1" indent="-342900" algn="l" defTabSz="914400" rtl="0" eaLnBrk="1" fontAlgn="auto" latinLnBrk="0" hangingPunct="1">
              <a:lnSpc>
                <a:spcPct val="100000"/>
              </a:lnSpc>
              <a:spcBef>
                <a:spcPts val="0"/>
              </a:spcBef>
              <a:buClr>
                <a:srgbClr val="4BACC6">
                  <a:lumMod val="50000"/>
                </a:srgbClr>
              </a:buClr>
              <a:buSzTx/>
              <a:buFont typeface="Wingdings" panose="05000000000000000000" pitchFamily="2" charset="2"/>
              <a:buChar char="v"/>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800100" marR="0" lvl="1" indent="-342900" algn="l" defTabSz="914400" rtl="0" eaLnBrk="1" fontAlgn="auto" latinLnBrk="0" hangingPunct="1">
              <a:lnSpc>
                <a:spcPct val="100000"/>
              </a:lnSpc>
              <a:spcBef>
                <a:spcPts val="0"/>
              </a:spcBef>
              <a:buClr>
                <a:srgbClr val="4BACC6">
                  <a:lumMod val="50000"/>
                </a:srgbClr>
              </a:buClr>
              <a:buSzTx/>
              <a:buFont typeface="Wingdings" panose="05000000000000000000" pitchFamily="2" charset="2"/>
              <a:buChar char="v"/>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Duration: </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 weeks treatment: 12 weeks non-treatment follow-up</a:t>
            </a:r>
          </a:p>
          <a:p>
            <a:pPr marL="800100" marR="0" lvl="1" indent="-342900" algn="l" defTabSz="914400" rtl="0" eaLnBrk="1" fontAlgn="auto" latinLnBrk="0" hangingPunct="1">
              <a:lnSpc>
                <a:spcPct val="100000"/>
              </a:lnSpc>
              <a:spcBef>
                <a:spcPts val="0"/>
              </a:spcBef>
              <a:buClr>
                <a:srgbClr val="4BACC6">
                  <a:lumMod val="50000"/>
                </a:srgbClr>
              </a:buClr>
              <a:buSzTx/>
              <a:buFont typeface="Wingdings" panose="05000000000000000000" pitchFamily="2" charset="2"/>
              <a:buChar char="v"/>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800100" marR="0" lvl="1" indent="-342900" algn="l" defTabSz="914400" rtl="0" eaLnBrk="1" fontAlgn="auto" latinLnBrk="0" hangingPunct="1">
              <a:lnSpc>
                <a:spcPct val="100000"/>
              </a:lnSpc>
              <a:spcBef>
                <a:spcPts val="0"/>
              </a:spcBef>
              <a:buClr>
                <a:srgbClr val="4BACC6">
                  <a:lumMod val="50000"/>
                </a:srgbClr>
              </a:buClr>
              <a:buSzTx/>
              <a:buFont typeface="Wingdings" panose="05000000000000000000" pitchFamily="2" charset="2"/>
              <a:buChar char="v"/>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Sample Size: </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8,144 randomized participants (4,116 to the psychiatric cohort and 4,028) without psychiatric disorder</a:t>
            </a:r>
          </a:p>
          <a:p>
            <a:pPr marL="800100" marR="0" lvl="1" indent="-342900" algn="l" defTabSz="914400" rtl="0" eaLnBrk="1" fontAlgn="auto" latinLnBrk="0" hangingPunct="1">
              <a:lnSpc>
                <a:spcPct val="200000"/>
              </a:lnSpc>
              <a:spcBef>
                <a:spcPts val="0"/>
              </a:spcBef>
              <a:spcAft>
                <a:spcPts val="600"/>
              </a:spcAft>
              <a:buClr>
                <a:srgbClr val="4BACC6">
                  <a:lumMod val="50000"/>
                </a:srgbClr>
              </a:buClr>
              <a:buSzTx/>
              <a:buFont typeface="Wingdings" panose="05000000000000000000" pitchFamily="2" charset="2"/>
              <a:buChar char="v"/>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7EC0EDB9-79A5-4C47-B092-5020332610C5}"/>
              </a:ext>
            </a:extLst>
          </p:cNvPr>
          <p:cNvSpPr/>
          <p:nvPr/>
        </p:nvSpPr>
        <p:spPr>
          <a:xfrm>
            <a:off x="2150220" y="179584"/>
            <a:ext cx="7202035" cy="1015663"/>
          </a:xfrm>
          <a:prstGeom prst="rect">
            <a:avLst/>
          </a:prstGeom>
        </p:spPr>
        <p:txBody>
          <a:bodyPr wrap="none">
            <a:spAutoFit/>
          </a:bodyPr>
          <a:lstStyle/>
          <a:p>
            <a:pPr marL="457200" marR="0" lvl="1" indent="0" algn="ctr" defTabSz="914400" rtl="0" eaLnBrk="1" fontAlgn="auto" latinLnBrk="0" hangingPunct="1">
              <a:lnSpc>
                <a:spcPct val="100000"/>
              </a:lnSpc>
              <a:spcBef>
                <a:spcPts val="0"/>
              </a:spcBef>
              <a:spcAft>
                <a:spcPts val="600"/>
              </a:spcAft>
              <a:buClr>
                <a:srgbClr val="3F9B4C">
                  <a:lumMod val="50000"/>
                </a:srgbClr>
              </a:buClr>
              <a:buSzTx/>
              <a:buFontTx/>
              <a:buNone/>
              <a:tabLst/>
              <a:defRPr/>
            </a:pPr>
            <a:r>
              <a:rPr kumimoji="0" lang="en-US" sz="6000" i="0" u="none" strike="noStrike" kern="1200" cap="none" spc="0" normalizeH="0" baseline="0" noProof="0" dirty="0">
                <a:ln>
                  <a:noFill/>
                </a:ln>
                <a:solidFill>
                  <a:srgbClr val="0070C0"/>
                </a:solidFill>
                <a:effectLst/>
                <a:uLnTx/>
                <a:uFillTx/>
                <a:latin typeface="+mj-lt"/>
                <a:ea typeface="+mn-ea"/>
                <a:cs typeface="+mn-cs"/>
              </a:rPr>
              <a:t>EAGLES Study Design</a:t>
            </a:r>
          </a:p>
        </p:txBody>
      </p:sp>
      <p:sp>
        <p:nvSpPr>
          <p:cNvPr id="8" name="TextBox 7">
            <a:extLst>
              <a:ext uri="{FF2B5EF4-FFF2-40B4-BE49-F238E27FC236}">
                <a16:creationId xmlns:a16="http://schemas.microsoft.com/office/drawing/2014/main" id="{F107C564-303B-1A4F-B354-0BDC9275AA68}"/>
              </a:ext>
            </a:extLst>
          </p:cNvPr>
          <p:cNvSpPr txBox="1"/>
          <p:nvPr/>
        </p:nvSpPr>
        <p:spPr>
          <a:xfrm>
            <a:off x="6113417" y="6309084"/>
            <a:ext cx="2285999" cy="369332"/>
          </a:xfrm>
          <a:prstGeom prst="rect">
            <a:avLst/>
          </a:prstGeom>
          <a:noFill/>
        </p:spPr>
        <p:txBody>
          <a:bodyPr wrap="square" rtlCol="0">
            <a:spAutoFit/>
          </a:bodyPr>
          <a:lstStyle/>
          <a:p>
            <a:r>
              <a:rPr lang="en-US" dirty="0" err="1"/>
              <a:t>Anthenelli</a:t>
            </a:r>
            <a:r>
              <a:rPr lang="en-US" dirty="0"/>
              <a:t>  et al., 2016</a:t>
            </a:r>
          </a:p>
        </p:txBody>
      </p:sp>
    </p:spTree>
    <p:extLst>
      <p:ext uri="{BB962C8B-B14F-4D97-AF65-F5344CB8AC3E}">
        <p14:creationId xmlns:p14="http://schemas.microsoft.com/office/powerpoint/2010/main" val="5839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8365" y="1195247"/>
            <a:ext cx="8085744" cy="4740223"/>
          </a:xfrm>
          <a:prstGeom prst="rect">
            <a:avLst/>
          </a:prstGeom>
        </p:spPr>
      </p:pic>
      <p:sp>
        <p:nvSpPr>
          <p:cNvPr id="6" name="TextBox 5"/>
          <p:cNvSpPr txBox="1"/>
          <p:nvPr/>
        </p:nvSpPr>
        <p:spPr>
          <a:xfrm>
            <a:off x="1708365" y="5953466"/>
            <a:ext cx="30873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Vertical ticks represent subject clinic visits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BID=Twice Daily: BL=Baseline; QD=once Daily</a:t>
            </a:r>
          </a:p>
        </p:txBody>
      </p:sp>
      <p:sp>
        <p:nvSpPr>
          <p:cNvPr id="8" name="Rectangle 7">
            <a:extLst>
              <a:ext uri="{FF2B5EF4-FFF2-40B4-BE49-F238E27FC236}">
                <a16:creationId xmlns:a16="http://schemas.microsoft.com/office/drawing/2014/main" id="{E9D9D591-3588-B942-A3A7-F4F4F286C3E7}"/>
              </a:ext>
            </a:extLst>
          </p:cNvPr>
          <p:cNvSpPr/>
          <p:nvPr/>
        </p:nvSpPr>
        <p:spPr>
          <a:xfrm>
            <a:off x="2150220" y="179584"/>
            <a:ext cx="7202035" cy="1015663"/>
          </a:xfrm>
          <a:prstGeom prst="rect">
            <a:avLst/>
          </a:prstGeom>
        </p:spPr>
        <p:txBody>
          <a:bodyPr wrap="none">
            <a:spAutoFit/>
          </a:bodyPr>
          <a:lstStyle/>
          <a:p>
            <a:pPr marL="457200" marR="0" lvl="1" indent="0" algn="ctr" defTabSz="914400" rtl="0" eaLnBrk="1" fontAlgn="auto" latinLnBrk="0" hangingPunct="1">
              <a:lnSpc>
                <a:spcPct val="100000"/>
              </a:lnSpc>
              <a:spcBef>
                <a:spcPts val="0"/>
              </a:spcBef>
              <a:spcAft>
                <a:spcPts val="600"/>
              </a:spcAft>
              <a:buClr>
                <a:srgbClr val="3F9B4C">
                  <a:lumMod val="50000"/>
                </a:srgbClr>
              </a:buClr>
              <a:buSzTx/>
              <a:buFontTx/>
              <a:buNone/>
              <a:tabLst/>
              <a:defRPr/>
            </a:pPr>
            <a:r>
              <a:rPr kumimoji="0" lang="en-US" sz="6000" i="0" u="none" strike="noStrike" kern="1200" cap="none" spc="0" normalizeH="0" baseline="0" noProof="0" dirty="0">
                <a:ln>
                  <a:noFill/>
                </a:ln>
                <a:solidFill>
                  <a:srgbClr val="0070C0"/>
                </a:solidFill>
                <a:effectLst/>
                <a:uLnTx/>
                <a:uFillTx/>
                <a:latin typeface="+mj-lt"/>
                <a:ea typeface="+mn-ea"/>
                <a:cs typeface="+mn-cs"/>
              </a:rPr>
              <a:t>EAGLES Study Design</a:t>
            </a:r>
          </a:p>
        </p:txBody>
      </p:sp>
      <p:sp>
        <p:nvSpPr>
          <p:cNvPr id="9" name="TextBox 8">
            <a:extLst>
              <a:ext uri="{FF2B5EF4-FFF2-40B4-BE49-F238E27FC236}">
                <a16:creationId xmlns:a16="http://schemas.microsoft.com/office/drawing/2014/main" id="{A1E24E76-5EC7-EC47-8280-1BD6B8BD6369}"/>
              </a:ext>
            </a:extLst>
          </p:cNvPr>
          <p:cNvSpPr txBox="1"/>
          <p:nvPr/>
        </p:nvSpPr>
        <p:spPr>
          <a:xfrm>
            <a:off x="6113417" y="6309084"/>
            <a:ext cx="2285999" cy="369332"/>
          </a:xfrm>
          <a:prstGeom prst="rect">
            <a:avLst/>
          </a:prstGeom>
          <a:noFill/>
        </p:spPr>
        <p:txBody>
          <a:bodyPr wrap="square" rtlCol="0">
            <a:spAutoFit/>
          </a:bodyPr>
          <a:lstStyle/>
          <a:p>
            <a:r>
              <a:rPr lang="en-US" dirty="0" err="1"/>
              <a:t>Anthenelli</a:t>
            </a:r>
            <a:r>
              <a:rPr lang="en-US" dirty="0"/>
              <a:t>  et al., 2016</a:t>
            </a:r>
          </a:p>
        </p:txBody>
      </p:sp>
    </p:spTree>
    <p:extLst>
      <p:ext uri="{BB962C8B-B14F-4D97-AF65-F5344CB8AC3E}">
        <p14:creationId xmlns:p14="http://schemas.microsoft.com/office/powerpoint/2010/main" val="32603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9C7195-596E-884F-A15B-4BB0AEE95DF9}"/>
              </a:ext>
            </a:extLst>
          </p:cNvPr>
          <p:cNvSpPr>
            <a:spLocks noGrp="1"/>
          </p:cNvSpPr>
          <p:nvPr>
            <p:ph type="title"/>
          </p:nvPr>
        </p:nvSpPr>
        <p:spPr/>
        <p:txBody>
          <a:bodyPr>
            <a:normAutofit/>
          </a:bodyPr>
          <a:lstStyle/>
          <a:p>
            <a:r>
              <a:rPr lang="en-US" sz="6000" dirty="0">
                <a:solidFill>
                  <a:srgbClr val="0070C0"/>
                </a:solidFill>
                <a:latin typeface="+mj-lt"/>
              </a:rPr>
              <a:t>Effectiveness: EAGLES</a:t>
            </a:r>
          </a:p>
        </p:txBody>
      </p:sp>
      <p:sp>
        <p:nvSpPr>
          <p:cNvPr id="5" name="Content Placeholder 4">
            <a:extLst>
              <a:ext uri="{FF2B5EF4-FFF2-40B4-BE49-F238E27FC236}">
                <a16:creationId xmlns:a16="http://schemas.microsoft.com/office/drawing/2014/main" id="{9E2E2821-0BFF-154E-A56A-76817EF8AC7A}"/>
              </a:ext>
            </a:extLst>
          </p:cNvPr>
          <p:cNvSpPr>
            <a:spLocks noGrp="1"/>
          </p:cNvSpPr>
          <p:nvPr>
            <p:ph idx="1"/>
          </p:nvPr>
        </p:nvSpPr>
        <p:spPr>
          <a:xfrm>
            <a:off x="609600" y="1676400"/>
            <a:ext cx="10972800" cy="4525963"/>
          </a:xfrm>
        </p:spPr>
        <p:txBody>
          <a:bodyPr/>
          <a:lstStyle/>
          <a:p>
            <a:pPr>
              <a:spcBef>
                <a:spcPts val="1968"/>
              </a:spcBef>
            </a:pPr>
            <a:r>
              <a:rPr lang="en-US" b="1" dirty="0">
                <a:solidFill>
                  <a:prstClr val="black"/>
                </a:solidFill>
              </a:rPr>
              <a:t>Efficacy- </a:t>
            </a:r>
            <a:r>
              <a:rPr lang="en-US" dirty="0">
                <a:solidFill>
                  <a:prstClr val="black"/>
                </a:solidFill>
              </a:rPr>
              <a:t>Evaluate CO-confirmed continuous abstinence rate for weeks 9-12 and 9-24 as a function of treatment, psychiatric disorder and the interaction of treatment and psychiatric disorder.</a:t>
            </a:r>
            <a:endParaRPr lang="en-US" b="1" dirty="0"/>
          </a:p>
          <a:p>
            <a:pPr>
              <a:spcBef>
                <a:spcPts val="1968"/>
              </a:spcBef>
            </a:pPr>
            <a:r>
              <a:rPr lang="en-US" b="1" dirty="0"/>
              <a:t>Interpretation- </a:t>
            </a:r>
            <a:r>
              <a:rPr lang="en-US" dirty="0"/>
              <a:t>Varenicline was more effective than placebo, nicotine patch, and bupropion in helping smokers achieve abstinence, whereas bupropion and nicotine patch were more effective than placebo. </a:t>
            </a:r>
          </a:p>
          <a:p>
            <a:endParaRPr lang="en-US" dirty="0"/>
          </a:p>
        </p:txBody>
      </p:sp>
      <p:sp>
        <p:nvSpPr>
          <p:cNvPr id="6" name="TextBox 5">
            <a:extLst>
              <a:ext uri="{FF2B5EF4-FFF2-40B4-BE49-F238E27FC236}">
                <a16:creationId xmlns:a16="http://schemas.microsoft.com/office/drawing/2014/main" id="{C1CCFCEF-D334-5F41-9896-AC0F2D9F6DD3}"/>
              </a:ext>
            </a:extLst>
          </p:cNvPr>
          <p:cNvSpPr txBox="1"/>
          <p:nvPr/>
        </p:nvSpPr>
        <p:spPr>
          <a:xfrm>
            <a:off x="7924800" y="5822145"/>
            <a:ext cx="2285999" cy="369332"/>
          </a:xfrm>
          <a:prstGeom prst="rect">
            <a:avLst/>
          </a:prstGeom>
          <a:noFill/>
        </p:spPr>
        <p:txBody>
          <a:bodyPr wrap="square" rtlCol="0">
            <a:spAutoFit/>
          </a:bodyPr>
          <a:lstStyle/>
          <a:p>
            <a:r>
              <a:rPr lang="en-US" dirty="0" err="1"/>
              <a:t>Anthenelli</a:t>
            </a:r>
            <a:r>
              <a:rPr lang="en-US" dirty="0"/>
              <a:t>  et al., 2016</a:t>
            </a:r>
          </a:p>
        </p:txBody>
      </p:sp>
    </p:spTree>
    <p:extLst>
      <p:ext uri="{BB962C8B-B14F-4D97-AF65-F5344CB8AC3E}">
        <p14:creationId xmlns:p14="http://schemas.microsoft.com/office/powerpoint/2010/main" val="3911910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6571EF-91A0-9E49-B999-7E2E3B85473E}"/>
              </a:ext>
            </a:extLst>
          </p:cNvPr>
          <p:cNvSpPr>
            <a:spLocks noGrp="1"/>
          </p:cNvSpPr>
          <p:nvPr>
            <p:ph type="title"/>
          </p:nvPr>
        </p:nvSpPr>
        <p:spPr>
          <a:xfrm>
            <a:off x="609600" y="621268"/>
            <a:ext cx="10972800" cy="1143000"/>
          </a:xfrm>
        </p:spPr>
        <p:txBody>
          <a:bodyPr>
            <a:noAutofit/>
          </a:bodyPr>
          <a:lstStyle/>
          <a:p>
            <a:r>
              <a:rPr lang="en-US" sz="6000" dirty="0"/>
              <a:t>Effectiveness: </a:t>
            </a:r>
            <a:br>
              <a:rPr lang="en-US" sz="6000" dirty="0"/>
            </a:br>
            <a:r>
              <a:rPr lang="en-US" sz="6000" dirty="0"/>
              <a:t>Prospective Cohort Study</a:t>
            </a:r>
          </a:p>
        </p:txBody>
      </p:sp>
      <p:sp>
        <p:nvSpPr>
          <p:cNvPr id="5" name="Text Placeholder 4">
            <a:extLst>
              <a:ext uri="{FF2B5EF4-FFF2-40B4-BE49-F238E27FC236}">
                <a16:creationId xmlns:a16="http://schemas.microsoft.com/office/drawing/2014/main" id="{9EFCD559-0B8D-1148-BD7A-ED9D5A7A77FC}"/>
              </a:ext>
            </a:extLst>
          </p:cNvPr>
          <p:cNvSpPr>
            <a:spLocks noGrp="1"/>
          </p:cNvSpPr>
          <p:nvPr>
            <p:ph type="body" sz="quarter" idx="10"/>
          </p:nvPr>
        </p:nvSpPr>
        <p:spPr>
          <a:xfrm>
            <a:off x="990600" y="2438400"/>
            <a:ext cx="11074400" cy="4267200"/>
          </a:xfrm>
        </p:spPr>
        <p:txBody>
          <a:bodyPr/>
          <a:lstStyle/>
          <a:p>
            <a:r>
              <a:rPr lang="en-US" b="1" dirty="0"/>
              <a:t>Design- </a:t>
            </a:r>
            <a:r>
              <a:rPr lang="en-US" dirty="0"/>
              <a:t>Electronic Medical Records from 654 practices</a:t>
            </a:r>
          </a:p>
          <a:p>
            <a:r>
              <a:rPr lang="en-US" b="1" dirty="0"/>
              <a:t>Sample-</a:t>
            </a:r>
            <a:r>
              <a:rPr lang="en-US" dirty="0"/>
              <a:t> 235,314 (159,736 NRT; 75,578 varenicline)</a:t>
            </a:r>
          </a:p>
          <a:p>
            <a:endParaRPr lang="en-US" dirty="0"/>
          </a:p>
          <a:p>
            <a:r>
              <a:rPr lang="en-US" b="1" dirty="0">
                <a:solidFill>
                  <a:schemeClr val="accent1"/>
                </a:solidFill>
              </a:rPr>
              <a:t>Interpretation- </a:t>
            </a:r>
            <a:r>
              <a:rPr lang="en-US" dirty="0">
                <a:solidFill>
                  <a:schemeClr val="accent1"/>
                </a:solidFill>
              </a:rPr>
              <a:t>Triangulating evidence across three analytical approaches, varenicline was more effective than NRT for smoking cessation in patients with mental disorders. </a:t>
            </a:r>
          </a:p>
        </p:txBody>
      </p:sp>
      <p:sp>
        <p:nvSpPr>
          <p:cNvPr id="6" name="TextBox 5">
            <a:extLst>
              <a:ext uri="{FF2B5EF4-FFF2-40B4-BE49-F238E27FC236}">
                <a16:creationId xmlns:a16="http://schemas.microsoft.com/office/drawing/2014/main" id="{B4D5E216-C601-484D-8604-5F1E5418AA92}"/>
              </a:ext>
            </a:extLst>
          </p:cNvPr>
          <p:cNvSpPr txBox="1"/>
          <p:nvPr/>
        </p:nvSpPr>
        <p:spPr>
          <a:xfrm>
            <a:off x="8991600" y="5867400"/>
            <a:ext cx="1982146" cy="369332"/>
          </a:xfrm>
          <a:prstGeom prst="rect">
            <a:avLst/>
          </a:prstGeom>
          <a:noFill/>
        </p:spPr>
        <p:txBody>
          <a:bodyPr wrap="none" rtlCol="0">
            <a:spAutoFit/>
          </a:bodyPr>
          <a:lstStyle/>
          <a:p>
            <a:r>
              <a:rPr lang="en-US" dirty="0"/>
              <a:t>(Taylor et al., 2020)</a:t>
            </a:r>
          </a:p>
        </p:txBody>
      </p:sp>
    </p:spTree>
    <p:extLst>
      <p:ext uri="{BB962C8B-B14F-4D97-AF65-F5344CB8AC3E}">
        <p14:creationId xmlns:p14="http://schemas.microsoft.com/office/powerpoint/2010/main" val="27155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A35E9486-F48A-6E4A-801B-24652346FAD8}"/>
              </a:ext>
            </a:extLst>
          </p:cNvPr>
          <p:cNvSpPr>
            <a:spLocks noGrp="1"/>
          </p:cNvSpPr>
          <p:nvPr>
            <p:ph type="title"/>
          </p:nvPr>
        </p:nvSpPr>
        <p:spPr>
          <a:xfrm>
            <a:off x="605246" y="533400"/>
            <a:ext cx="10972800" cy="1143000"/>
          </a:xfrm>
        </p:spPr>
        <p:txBody>
          <a:bodyPr>
            <a:noAutofit/>
          </a:bodyPr>
          <a:lstStyle/>
          <a:p>
            <a:r>
              <a:rPr lang="en-US" sz="6000" dirty="0">
                <a:solidFill>
                  <a:schemeClr val="tx2"/>
                </a:solidFill>
                <a:latin typeface="+mj-lt"/>
              </a:rPr>
              <a:t>Effectiveness: Systemic Reviews and Meta-Analyses</a:t>
            </a:r>
          </a:p>
        </p:txBody>
      </p:sp>
      <p:sp>
        <p:nvSpPr>
          <p:cNvPr id="7" name="Text Placeholder 4">
            <a:extLst>
              <a:ext uri="{FF2B5EF4-FFF2-40B4-BE49-F238E27FC236}">
                <a16:creationId xmlns:a16="http://schemas.microsoft.com/office/drawing/2014/main" id="{E0DD8E8E-D100-B14F-A101-70D00D5AFFAA}"/>
              </a:ext>
            </a:extLst>
          </p:cNvPr>
          <p:cNvSpPr txBox="1">
            <a:spLocks/>
          </p:cNvSpPr>
          <p:nvPr/>
        </p:nvSpPr>
        <p:spPr>
          <a:xfrm>
            <a:off x="613955" y="2057400"/>
            <a:ext cx="11074400" cy="4267200"/>
          </a:xfr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Design- </a:t>
            </a:r>
            <a:r>
              <a:rPr lang="en-US" dirty="0"/>
              <a:t>Systematic reviews and Bayesian network meta-analyses of RCTs, in any setting, of varenicline, bupropion, NRT and e-cigarettes</a:t>
            </a:r>
          </a:p>
          <a:p>
            <a:r>
              <a:rPr lang="en-US" b="1" dirty="0"/>
              <a:t>Sample-</a:t>
            </a:r>
            <a:r>
              <a:rPr lang="en-US" dirty="0"/>
              <a:t> 363 trials for effectiveness and 355 for safety</a:t>
            </a:r>
          </a:p>
          <a:p>
            <a:r>
              <a:rPr lang="en-US" b="1" dirty="0">
                <a:solidFill>
                  <a:schemeClr val="accent1"/>
                </a:solidFill>
              </a:rPr>
              <a:t>Interpretation- </a:t>
            </a:r>
            <a:r>
              <a:rPr lang="en-US" dirty="0">
                <a:solidFill>
                  <a:schemeClr val="accent1"/>
                </a:solidFill>
              </a:rPr>
              <a:t>monotherapy with varenicline increased cessation compared to bupropion and to NRT, while finding inconclusive evidence of a difference in quitting between bupropion and NRT </a:t>
            </a:r>
          </a:p>
        </p:txBody>
      </p:sp>
      <p:sp>
        <p:nvSpPr>
          <p:cNvPr id="2" name="TextBox 1">
            <a:extLst>
              <a:ext uri="{FF2B5EF4-FFF2-40B4-BE49-F238E27FC236}">
                <a16:creationId xmlns:a16="http://schemas.microsoft.com/office/drawing/2014/main" id="{38C281BD-B507-5648-9197-F704BD127D99}"/>
              </a:ext>
            </a:extLst>
          </p:cNvPr>
          <p:cNvSpPr txBox="1"/>
          <p:nvPr/>
        </p:nvSpPr>
        <p:spPr>
          <a:xfrm>
            <a:off x="8839200" y="5942205"/>
            <a:ext cx="2022092" cy="369332"/>
          </a:xfrm>
          <a:prstGeom prst="rect">
            <a:avLst/>
          </a:prstGeom>
          <a:noFill/>
        </p:spPr>
        <p:txBody>
          <a:bodyPr wrap="none" rtlCol="0">
            <a:spAutoFit/>
          </a:bodyPr>
          <a:lstStyle/>
          <a:p>
            <a:r>
              <a:rPr lang="en-US" dirty="0"/>
              <a:t>Thomas et al., 2021</a:t>
            </a:r>
          </a:p>
        </p:txBody>
      </p:sp>
    </p:spTree>
    <p:extLst>
      <p:ext uri="{BB962C8B-B14F-4D97-AF65-F5344CB8AC3E}">
        <p14:creationId xmlns:p14="http://schemas.microsoft.com/office/powerpoint/2010/main" val="4096185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E07B7-473B-7F40-A038-E4F98BD12010}"/>
              </a:ext>
            </a:extLst>
          </p:cNvPr>
          <p:cNvSpPr>
            <a:spLocks noGrp="1"/>
          </p:cNvSpPr>
          <p:nvPr>
            <p:ph type="title"/>
          </p:nvPr>
        </p:nvSpPr>
        <p:spPr>
          <a:xfrm>
            <a:off x="609600" y="457200"/>
            <a:ext cx="9042400" cy="1143000"/>
          </a:xfrm>
        </p:spPr>
        <p:txBody>
          <a:bodyPr anchor="ctr">
            <a:noAutofit/>
          </a:bodyPr>
          <a:lstStyle/>
          <a:p>
            <a:r>
              <a:rPr lang="en-US" sz="6000" dirty="0"/>
              <a:t>Effectiveness: Combined Pharmacotherapy</a:t>
            </a:r>
          </a:p>
        </p:txBody>
      </p:sp>
      <p:sp>
        <p:nvSpPr>
          <p:cNvPr id="5" name="Content Placeholder 4">
            <a:extLst>
              <a:ext uri="{FF2B5EF4-FFF2-40B4-BE49-F238E27FC236}">
                <a16:creationId xmlns:a16="http://schemas.microsoft.com/office/drawing/2014/main" id="{30E08A02-2AED-A34A-A4C4-DA3540BB29EF}"/>
              </a:ext>
            </a:extLst>
          </p:cNvPr>
          <p:cNvSpPr>
            <a:spLocks noGrp="1"/>
          </p:cNvSpPr>
          <p:nvPr>
            <p:ph idx="1"/>
          </p:nvPr>
        </p:nvSpPr>
        <p:spPr>
          <a:xfrm>
            <a:off x="762000" y="2133600"/>
            <a:ext cx="9042400" cy="4724400"/>
          </a:xfrm>
        </p:spPr>
        <p:txBody>
          <a:bodyPr>
            <a:normAutofit/>
          </a:bodyPr>
          <a:lstStyle/>
          <a:p>
            <a:pPr>
              <a:spcBef>
                <a:spcPts val="2568"/>
              </a:spcBef>
            </a:pPr>
            <a:r>
              <a:rPr lang="en-US" b="1" dirty="0"/>
              <a:t>Thomas et al., 2021- </a:t>
            </a:r>
            <a:r>
              <a:rPr lang="en-US" dirty="0"/>
              <a:t>Findings were consistent for combined varenicline + NRT, which showed improved probability of quitting compared to bupropion and NRT monotherapies</a:t>
            </a:r>
          </a:p>
          <a:p>
            <a:pPr>
              <a:spcBef>
                <a:spcPts val="2568"/>
              </a:spcBef>
            </a:pPr>
            <a:r>
              <a:rPr lang="en-US" b="1" dirty="0"/>
              <a:t>Leone et al., 2020 - </a:t>
            </a:r>
            <a:r>
              <a:rPr lang="en-US" dirty="0"/>
              <a:t>Conditional recommendation for combining a nicotine patch with varenicline rather than using varenicline alone  </a:t>
            </a:r>
          </a:p>
          <a:p>
            <a:endParaRPr lang="en-US" dirty="0"/>
          </a:p>
          <a:p>
            <a:endParaRPr lang="en-US" dirty="0"/>
          </a:p>
        </p:txBody>
      </p:sp>
    </p:spTree>
    <p:extLst>
      <p:ext uri="{BB962C8B-B14F-4D97-AF65-F5344CB8AC3E}">
        <p14:creationId xmlns:p14="http://schemas.microsoft.com/office/powerpoint/2010/main" val="98495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6F055-64CD-E346-972D-56F9EA511B20}"/>
              </a:ext>
            </a:extLst>
          </p:cNvPr>
          <p:cNvSpPr>
            <a:spLocks noGrp="1"/>
          </p:cNvSpPr>
          <p:nvPr>
            <p:ph type="ctrTitle"/>
          </p:nvPr>
        </p:nvSpPr>
        <p:spPr>
          <a:xfrm>
            <a:off x="2971800" y="2209800"/>
            <a:ext cx="8534400" cy="1470025"/>
          </a:xfrm>
        </p:spPr>
        <p:txBody>
          <a:bodyPr/>
          <a:lstStyle/>
          <a:p>
            <a:r>
              <a:rPr lang="en-US" sz="6000" b="0" dirty="0"/>
              <a:t>Safety of Varenicline</a:t>
            </a:r>
          </a:p>
        </p:txBody>
      </p:sp>
    </p:spTree>
    <p:extLst>
      <p:ext uri="{BB962C8B-B14F-4D97-AF65-F5344CB8AC3E}">
        <p14:creationId xmlns:p14="http://schemas.microsoft.com/office/powerpoint/2010/main" val="225469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45672" y="76200"/>
            <a:ext cx="8135497" cy="1015663"/>
          </a:xfrm>
          <a:prstGeom prst="rect">
            <a:avLst/>
          </a:prstGeom>
        </p:spPr>
        <p:txBody>
          <a:bodyPr wrap="none">
            <a:spAutoFit/>
          </a:bodyPr>
          <a:lstStyle/>
          <a:p>
            <a:pPr lvl="1" algn="ctr">
              <a:spcAft>
                <a:spcPts val="600"/>
              </a:spcAft>
              <a:buClr>
                <a:schemeClr val="accent1">
                  <a:lumMod val="50000"/>
                </a:schemeClr>
              </a:buClr>
            </a:pPr>
            <a:r>
              <a:rPr lang="en-US" sz="6000" dirty="0">
                <a:solidFill>
                  <a:srgbClr val="0070C0"/>
                </a:solidFill>
                <a:latin typeface="+mj-lt"/>
              </a:rPr>
              <a:t>Types of Adverse Events</a:t>
            </a:r>
          </a:p>
        </p:txBody>
      </p:sp>
      <p:sp>
        <p:nvSpPr>
          <p:cNvPr id="4" name="TextBox 3">
            <a:extLst>
              <a:ext uri="{FF2B5EF4-FFF2-40B4-BE49-F238E27FC236}">
                <a16:creationId xmlns:a16="http://schemas.microsoft.com/office/drawing/2014/main" id="{9EC2DBF3-E86B-DF4A-971B-ECE55226A7A8}"/>
              </a:ext>
            </a:extLst>
          </p:cNvPr>
          <p:cNvSpPr txBox="1"/>
          <p:nvPr/>
        </p:nvSpPr>
        <p:spPr>
          <a:xfrm>
            <a:off x="1645672" y="1676400"/>
            <a:ext cx="9982200" cy="3847207"/>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US" sz="3200" dirty="0"/>
              <a:t>Major adverse cardiovascular events (MACEs) </a:t>
            </a:r>
          </a:p>
          <a:p>
            <a:pPr marL="457200" indent="-457200">
              <a:spcBef>
                <a:spcPts val="600"/>
              </a:spcBef>
              <a:buFont typeface="Arial" panose="020B0604020202020204" pitchFamily="34" charset="0"/>
              <a:buChar char="•"/>
            </a:pPr>
            <a:r>
              <a:rPr lang="en-US" sz="3200" dirty="0"/>
              <a:t>Serious adverse events(SAEs) </a:t>
            </a:r>
          </a:p>
          <a:p>
            <a:pPr marL="914400" lvl="1" indent="-457200">
              <a:spcBef>
                <a:spcPts val="600"/>
              </a:spcBef>
              <a:buFont typeface="Arial" panose="020B0604020202020204" pitchFamily="34" charset="0"/>
              <a:buChar char="•"/>
            </a:pPr>
            <a:r>
              <a:rPr lang="en-US" sz="3200" dirty="0">
                <a:solidFill>
                  <a:srgbClr val="0070C0"/>
                </a:solidFill>
              </a:rPr>
              <a:t>death, life-threatening, required hospitalization or resulted in significant disability </a:t>
            </a:r>
          </a:p>
          <a:p>
            <a:pPr marL="457200" indent="-457200">
              <a:spcBef>
                <a:spcPts val="600"/>
              </a:spcBef>
              <a:buFont typeface="Arial" panose="020B0604020202020204" pitchFamily="34" charset="0"/>
              <a:buChar char="•"/>
            </a:pPr>
            <a:r>
              <a:rPr lang="en-US" sz="3200" dirty="0"/>
              <a:t>Major adverse neuropsychiatric events (MANEs)  </a:t>
            </a:r>
          </a:p>
          <a:p>
            <a:pPr marL="914400" lvl="1" indent="-457200">
              <a:spcBef>
                <a:spcPts val="600"/>
              </a:spcBef>
              <a:buFont typeface="Arial" panose="020B0604020202020204" pitchFamily="34" charset="0"/>
              <a:buChar char="•"/>
            </a:pPr>
            <a:r>
              <a:rPr lang="en-US" sz="3200" dirty="0">
                <a:solidFill>
                  <a:srgbClr val="0070C0"/>
                </a:solidFill>
              </a:rPr>
              <a:t>suicide, attempted suicide, suicidal ideation, depression, seizures</a:t>
            </a:r>
          </a:p>
        </p:txBody>
      </p:sp>
    </p:spTree>
    <p:extLst>
      <p:ext uri="{BB962C8B-B14F-4D97-AF65-F5344CB8AC3E}">
        <p14:creationId xmlns:p14="http://schemas.microsoft.com/office/powerpoint/2010/main" val="319386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7702" y="1017142"/>
            <a:ext cx="9889341" cy="5490467"/>
          </a:xfrm>
          <a:prstGeom prst="rect">
            <a:avLst/>
          </a:prstGeom>
        </p:spPr>
      </p:pic>
      <p:sp>
        <p:nvSpPr>
          <p:cNvPr id="3" name="Rectangle 2"/>
          <p:cNvSpPr/>
          <p:nvPr/>
        </p:nvSpPr>
        <p:spPr>
          <a:xfrm>
            <a:off x="1771956" y="76200"/>
            <a:ext cx="7882927" cy="1015663"/>
          </a:xfrm>
          <a:prstGeom prst="rect">
            <a:avLst/>
          </a:prstGeom>
        </p:spPr>
        <p:txBody>
          <a:bodyPr wrap="none">
            <a:spAutoFit/>
          </a:bodyPr>
          <a:lstStyle/>
          <a:p>
            <a:pPr lvl="1" algn="ctr">
              <a:spcAft>
                <a:spcPts val="600"/>
              </a:spcAft>
              <a:buClr>
                <a:schemeClr val="accent1">
                  <a:lumMod val="50000"/>
                </a:schemeClr>
              </a:buClr>
            </a:pPr>
            <a:r>
              <a:rPr lang="en-US" sz="6000" dirty="0">
                <a:solidFill>
                  <a:srgbClr val="0070C0"/>
                </a:solidFill>
                <a:latin typeface="+mj-lt"/>
              </a:rPr>
              <a:t>EAGLES Adverse Events</a:t>
            </a:r>
          </a:p>
        </p:txBody>
      </p:sp>
    </p:spTree>
    <p:extLst>
      <p:ext uri="{BB962C8B-B14F-4D97-AF65-F5344CB8AC3E}">
        <p14:creationId xmlns:p14="http://schemas.microsoft.com/office/powerpoint/2010/main" val="228772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9C7195-596E-884F-A15B-4BB0AEE95DF9}"/>
              </a:ext>
            </a:extLst>
          </p:cNvPr>
          <p:cNvSpPr>
            <a:spLocks noGrp="1"/>
          </p:cNvSpPr>
          <p:nvPr>
            <p:ph type="title"/>
          </p:nvPr>
        </p:nvSpPr>
        <p:spPr/>
        <p:txBody>
          <a:bodyPr>
            <a:normAutofit/>
          </a:bodyPr>
          <a:lstStyle/>
          <a:p>
            <a:r>
              <a:rPr lang="en-US" sz="6000" dirty="0">
                <a:solidFill>
                  <a:srgbClr val="0070C0"/>
                </a:solidFill>
                <a:latin typeface="+mj-lt"/>
              </a:rPr>
              <a:t>Safety: EAGLES</a:t>
            </a:r>
          </a:p>
        </p:txBody>
      </p:sp>
      <p:sp>
        <p:nvSpPr>
          <p:cNvPr id="5" name="Content Placeholder 4">
            <a:extLst>
              <a:ext uri="{FF2B5EF4-FFF2-40B4-BE49-F238E27FC236}">
                <a16:creationId xmlns:a16="http://schemas.microsoft.com/office/drawing/2014/main" id="{9E2E2821-0BFF-154E-A56A-76817EF8AC7A}"/>
              </a:ext>
            </a:extLst>
          </p:cNvPr>
          <p:cNvSpPr>
            <a:spLocks noGrp="1"/>
          </p:cNvSpPr>
          <p:nvPr>
            <p:ph idx="1"/>
          </p:nvPr>
        </p:nvSpPr>
        <p:spPr>
          <a:xfrm>
            <a:off x="762000" y="1828800"/>
            <a:ext cx="10972800" cy="4525963"/>
          </a:xfrm>
        </p:spPr>
        <p:txBody>
          <a:bodyPr/>
          <a:lstStyle/>
          <a:p>
            <a:pPr>
              <a:spcBef>
                <a:spcPts val="2568"/>
              </a:spcBef>
            </a:pPr>
            <a:r>
              <a:rPr lang="en-US" b="1" dirty="0">
                <a:solidFill>
                  <a:prstClr val="black"/>
                </a:solidFill>
              </a:rPr>
              <a:t>Safety- </a:t>
            </a:r>
            <a:r>
              <a:rPr lang="en-US" dirty="0">
                <a:solidFill>
                  <a:prstClr val="black"/>
                </a:solidFill>
              </a:rPr>
              <a:t>Characterize the neuropsychiatric events as a function of treatment, psychiatric disorder and the interaction of treatment and psychiatric disorder.</a:t>
            </a:r>
            <a:endParaRPr lang="en-US" b="1" dirty="0"/>
          </a:p>
          <a:p>
            <a:pPr>
              <a:spcBef>
                <a:spcPts val="2568"/>
              </a:spcBef>
            </a:pPr>
            <a:r>
              <a:rPr lang="en-US" b="1" dirty="0"/>
              <a:t>Interpretation- </a:t>
            </a:r>
            <a:r>
              <a:rPr lang="en-US" dirty="0"/>
              <a:t>No significant increase in neuropsychiatric adverse events attributable to varenicline or bupropion relative to nicotine patch or placebo. </a:t>
            </a:r>
          </a:p>
          <a:p>
            <a:endParaRPr lang="en-US" dirty="0"/>
          </a:p>
        </p:txBody>
      </p:sp>
    </p:spTree>
    <p:extLst>
      <p:ext uri="{BB962C8B-B14F-4D97-AF65-F5344CB8AC3E}">
        <p14:creationId xmlns:p14="http://schemas.microsoft.com/office/powerpoint/2010/main" val="24796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4D0552A5-3A4B-4826-9C7C-D4D24E2A9C58}"/>
              </a:ext>
            </a:extLst>
          </p:cNvPr>
          <p:cNvGraphicFramePr>
            <a:graphicFrameLocks noGrp="1"/>
          </p:cNvGraphicFramePr>
          <p:nvPr>
            <p:ph idx="1"/>
            <p:extLst>
              <p:ext uri="{D42A27DB-BD31-4B8C-83A1-F6EECF244321}">
                <p14:modId xmlns:p14="http://schemas.microsoft.com/office/powerpoint/2010/main" val="1027602704"/>
              </p:ext>
            </p:extLst>
          </p:nvPr>
        </p:nvGraphicFramePr>
        <p:xfrm>
          <a:off x="720736" y="1413075"/>
          <a:ext cx="6616976" cy="4018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Graphical user interface, application&#10;&#10;Description automatically generated">
            <a:extLst>
              <a:ext uri="{FF2B5EF4-FFF2-40B4-BE49-F238E27FC236}">
                <a16:creationId xmlns:a16="http://schemas.microsoft.com/office/drawing/2014/main" id="{026B778D-00CC-49EB-8503-FBF1DEAB710E}"/>
              </a:ext>
            </a:extLst>
          </p:cNvPr>
          <p:cNvPicPr>
            <a:picLocks noChangeAspect="1"/>
          </p:cNvPicPr>
          <p:nvPr/>
        </p:nvPicPr>
        <p:blipFill rotWithShape="1">
          <a:blip r:embed="rId8"/>
          <a:srcRect t="8267"/>
          <a:stretch/>
        </p:blipFill>
        <p:spPr>
          <a:xfrm>
            <a:off x="7343808" y="812328"/>
            <a:ext cx="4731927" cy="2775233"/>
          </a:xfrm>
          <a:prstGeom prst="rect">
            <a:avLst/>
          </a:prstGeom>
        </p:spPr>
      </p:pic>
      <p:pic>
        <p:nvPicPr>
          <p:cNvPr id="5" name="Picture 4">
            <a:extLst>
              <a:ext uri="{FF2B5EF4-FFF2-40B4-BE49-F238E27FC236}">
                <a16:creationId xmlns:a16="http://schemas.microsoft.com/office/drawing/2014/main" id="{59497D1D-39CB-457F-B612-30B4BD4636BA}"/>
              </a:ext>
            </a:extLst>
          </p:cNvPr>
          <p:cNvPicPr>
            <a:picLocks noChangeAspect="1"/>
          </p:cNvPicPr>
          <p:nvPr/>
        </p:nvPicPr>
        <p:blipFill>
          <a:blip r:embed="rId9"/>
          <a:stretch>
            <a:fillRect/>
          </a:stretch>
        </p:blipFill>
        <p:spPr>
          <a:xfrm>
            <a:off x="10554425" y="1981200"/>
            <a:ext cx="855879" cy="855879"/>
          </a:xfrm>
          <a:prstGeom prst="rect">
            <a:avLst/>
          </a:prstGeom>
        </p:spPr>
      </p:pic>
      <p:sp>
        <p:nvSpPr>
          <p:cNvPr id="8" name="TextBox 7">
            <a:extLst>
              <a:ext uri="{FF2B5EF4-FFF2-40B4-BE49-F238E27FC236}">
                <a16:creationId xmlns:a16="http://schemas.microsoft.com/office/drawing/2014/main" id="{EE0209FC-7844-42A6-B5A0-F3A1BAFEB773}"/>
              </a:ext>
            </a:extLst>
          </p:cNvPr>
          <p:cNvSpPr txBox="1"/>
          <p:nvPr/>
        </p:nvSpPr>
        <p:spPr>
          <a:xfrm>
            <a:off x="3048000" y="304800"/>
            <a:ext cx="6096000" cy="784830"/>
          </a:xfrm>
          <a:prstGeom prst="rect">
            <a:avLst/>
          </a:prstGeom>
          <a:noFill/>
        </p:spPr>
        <p:txBody>
          <a:bodyPr wrap="square">
            <a:spAutoFit/>
          </a:bodyPr>
          <a:lstStyle/>
          <a:p>
            <a:pPr algn="ctr"/>
            <a:r>
              <a:rPr lang="en-US" sz="4500" b="1" dirty="0">
                <a:solidFill>
                  <a:srgbClr val="EA5E29"/>
                </a:solidFill>
                <a:latin typeface="Calibri Light" panose="020F0302020204030204" pitchFamily="34" charset="0"/>
                <a:ea typeface="+mj-ea"/>
                <a:cs typeface="Calibri Light" panose="020F0302020204030204" pitchFamily="34" charset="0"/>
              </a:rPr>
              <a:t>Housekeeping</a:t>
            </a:r>
            <a:endParaRPr lang="en-US" b="1" dirty="0"/>
          </a:p>
        </p:txBody>
      </p:sp>
      <p:pic>
        <p:nvPicPr>
          <p:cNvPr id="1026" name="Picture 2" descr="Enabling Live Transcription Closed Captioning in Zoom – Office for  Information Technology">
            <a:extLst>
              <a:ext uri="{FF2B5EF4-FFF2-40B4-BE49-F238E27FC236}">
                <a16:creationId xmlns:a16="http://schemas.microsoft.com/office/drawing/2014/main" id="{A5012C0E-4F96-4ADE-A014-C0F1081477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36373" y="2590800"/>
            <a:ext cx="3025488" cy="270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49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6571EF-91A0-9E49-B999-7E2E3B85473E}"/>
              </a:ext>
            </a:extLst>
          </p:cNvPr>
          <p:cNvSpPr>
            <a:spLocks noGrp="1"/>
          </p:cNvSpPr>
          <p:nvPr>
            <p:ph type="title"/>
          </p:nvPr>
        </p:nvSpPr>
        <p:spPr>
          <a:xfrm>
            <a:off x="609600" y="381000"/>
            <a:ext cx="10972800" cy="1143000"/>
          </a:xfrm>
        </p:spPr>
        <p:txBody>
          <a:bodyPr>
            <a:noAutofit/>
          </a:bodyPr>
          <a:lstStyle/>
          <a:p>
            <a:r>
              <a:rPr lang="en-US" sz="6000" dirty="0"/>
              <a:t>Safety: </a:t>
            </a:r>
            <a:br>
              <a:rPr lang="en-US" sz="6000" dirty="0"/>
            </a:br>
            <a:r>
              <a:rPr lang="en-US" sz="6000" dirty="0"/>
              <a:t>Prospective Cohort Study</a:t>
            </a:r>
          </a:p>
        </p:txBody>
      </p:sp>
      <p:sp>
        <p:nvSpPr>
          <p:cNvPr id="5" name="Text Placeholder 4">
            <a:extLst>
              <a:ext uri="{FF2B5EF4-FFF2-40B4-BE49-F238E27FC236}">
                <a16:creationId xmlns:a16="http://schemas.microsoft.com/office/drawing/2014/main" id="{9EFCD559-0B8D-1148-BD7A-ED9D5A7A77FC}"/>
              </a:ext>
            </a:extLst>
          </p:cNvPr>
          <p:cNvSpPr>
            <a:spLocks noGrp="1"/>
          </p:cNvSpPr>
          <p:nvPr>
            <p:ph type="body" sz="quarter" idx="10"/>
          </p:nvPr>
        </p:nvSpPr>
        <p:spPr>
          <a:xfrm>
            <a:off x="838200" y="2133600"/>
            <a:ext cx="11074400" cy="3429000"/>
          </a:xfrm>
        </p:spPr>
        <p:txBody>
          <a:bodyPr/>
          <a:lstStyle/>
          <a:p>
            <a:r>
              <a:rPr lang="en-US" b="1" dirty="0"/>
              <a:t>Design- </a:t>
            </a:r>
            <a:r>
              <a:rPr lang="en-US" dirty="0"/>
              <a:t>Electronic Medical Records from 654 practices</a:t>
            </a:r>
          </a:p>
          <a:p>
            <a:r>
              <a:rPr lang="en-US" b="1" dirty="0"/>
              <a:t>Sample-</a:t>
            </a:r>
            <a:r>
              <a:rPr lang="en-US" dirty="0"/>
              <a:t> 235,314 (159,736 NRT; 75,578 varenicline)</a:t>
            </a:r>
          </a:p>
          <a:p>
            <a:endParaRPr lang="en-US" dirty="0"/>
          </a:p>
          <a:p>
            <a:r>
              <a:rPr lang="en-US" b="1" dirty="0">
                <a:solidFill>
                  <a:schemeClr val="accent1"/>
                </a:solidFill>
              </a:rPr>
              <a:t>Interpretation- </a:t>
            </a:r>
            <a:r>
              <a:rPr lang="en-US" dirty="0">
                <a:solidFill>
                  <a:schemeClr val="accent1"/>
                </a:solidFill>
              </a:rPr>
              <a:t>Varenicline was generally associated with decreased or similar odds of depression or anxiety compared to NRT. </a:t>
            </a:r>
          </a:p>
        </p:txBody>
      </p:sp>
      <p:sp>
        <p:nvSpPr>
          <p:cNvPr id="2" name="TextBox 1">
            <a:extLst>
              <a:ext uri="{FF2B5EF4-FFF2-40B4-BE49-F238E27FC236}">
                <a16:creationId xmlns:a16="http://schemas.microsoft.com/office/drawing/2014/main" id="{5A57FA2E-B8E1-3846-868C-79D81F806080}"/>
              </a:ext>
            </a:extLst>
          </p:cNvPr>
          <p:cNvSpPr txBox="1"/>
          <p:nvPr/>
        </p:nvSpPr>
        <p:spPr>
          <a:xfrm>
            <a:off x="7924800" y="5540829"/>
            <a:ext cx="1982146" cy="369332"/>
          </a:xfrm>
          <a:prstGeom prst="rect">
            <a:avLst/>
          </a:prstGeom>
          <a:noFill/>
        </p:spPr>
        <p:txBody>
          <a:bodyPr wrap="none" rtlCol="0">
            <a:spAutoFit/>
          </a:bodyPr>
          <a:lstStyle/>
          <a:p>
            <a:r>
              <a:rPr lang="en-US" dirty="0"/>
              <a:t>(Taylor et al., 2020)</a:t>
            </a:r>
          </a:p>
        </p:txBody>
      </p:sp>
    </p:spTree>
    <p:extLst>
      <p:ext uri="{BB962C8B-B14F-4D97-AF65-F5344CB8AC3E}">
        <p14:creationId xmlns:p14="http://schemas.microsoft.com/office/powerpoint/2010/main" val="353693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A35E9486-F48A-6E4A-801B-24652346FAD8}"/>
              </a:ext>
            </a:extLst>
          </p:cNvPr>
          <p:cNvSpPr>
            <a:spLocks noGrp="1"/>
          </p:cNvSpPr>
          <p:nvPr>
            <p:ph type="title"/>
          </p:nvPr>
        </p:nvSpPr>
        <p:spPr>
          <a:xfrm>
            <a:off x="605246" y="533400"/>
            <a:ext cx="10972800" cy="1143000"/>
          </a:xfrm>
        </p:spPr>
        <p:txBody>
          <a:bodyPr>
            <a:noAutofit/>
          </a:bodyPr>
          <a:lstStyle/>
          <a:p>
            <a:r>
              <a:rPr lang="en-US" sz="6000" dirty="0">
                <a:solidFill>
                  <a:schemeClr val="tx2"/>
                </a:solidFill>
                <a:latin typeface="+mj-lt"/>
              </a:rPr>
              <a:t>Safety: Systemic Reviews and Meta-Analyses</a:t>
            </a:r>
          </a:p>
        </p:txBody>
      </p:sp>
      <p:sp>
        <p:nvSpPr>
          <p:cNvPr id="7" name="Text Placeholder 4">
            <a:extLst>
              <a:ext uri="{FF2B5EF4-FFF2-40B4-BE49-F238E27FC236}">
                <a16:creationId xmlns:a16="http://schemas.microsoft.com/office/drawing/2014/main" id="{E0DD8E8E-D100-B14F-A101-70D00D5AFFAA}"/>
              </a:ext>
            </a:extLst>
          </p:cNvPr>
          <p:cNvSpPr txBox="1">
            <a:spLocks/>
          </p:cNvSpPr>
          <p:nvPr/>
        </p:nvSpPr>
        <p:spPr>
          <a:xfrm>
            <a:off x="613955" y="2057400"/>
            <a:ext cx="11074400" cy="4267200"/>
          </a:xfr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Design- </a:t>
            </a:r>
            <a:r>
              <a:rPr lang="en-US" dirty="0"/>
              <a:t>Systematic reviews and Bayesian network meta-analyses of RCTs</a:t>
            </a:r>
          </a:p>
          <a:p>
            <a:r>
              <a:rPr lang="en-US" b="1" dirty="0"/>
              <a:t>Sample-</a:t>
            </a:r>
            <a:r>
              <a:rPr lang="en-US" dirty="0"/>
              <a:t> 363 trials for effectiveness and 355 for safety</a:t>
            </a:r>
          </a:p>
          <a:p>
            <a:r>
              <a:rPr lang="en-US" b="1" dirty="0">
                <a:solidFill>
                  <a:schemeClr val="accent1"/>
                </a:solidFill>
              </a:rPr>
              <a:t>Interpretation- </a:t>
            </a:r>
            <a:r>
              <a:rPr lang="en-US" dirty="0">
                <a:solidFill>
                  <a:schemeClr val="accent1"/>
                </a:solidFill>
              </a:rPr>
              <a:t>(1)</a:t>
            </a:r>
            <a:r>
              <a:rPr lang="en-US" b="1" dirty="0">
                <a:solidFill>
                  <a:schemeClr val="accent1"/>
                </a:solidFill>
              </a:rPr>
              <a:t> </a:t>
            </a:r>
            <a:r>
              <a:rPr lang="en-US" dirty="0">
                <a:solidFill>
                  <a:schemeClr val="accent1"/>
                </a:solidFill>
              </a:rPr>
              <a:t>No evidence of increasing MACEs compared to placebo or each other. (2) No strong evidence that varenicline increased SAEs. (3) But increased odds of MANEs for varenicline compared to bupropion. (4) Evidence that bupropion increased odds of SAEs compared to placebo.</a:t>
            </a:r>
          </a:p>
          <a:p>
            <a:endParaRPr lang="en-US" dirty="0">
              <a:solidFill>
                <a:schemeClr val="accent1"/>
              </a:solidFill>
            </a:endParaRPr>
          </a:p>
        </p:txBody>
      </p:sp>
      <p:sp>
        <p:nvSpPr>
          <p:cNvPr id="2" name="TextBox 1">
            <a:extLst>
              <a:ext uri="{FF2B5EF4-FFF2-40B4-BE49-F238E27FC236}">
                <a16:creationId xmlns:a16="http://schemas.microsoft.com/office/drawing/2014/main" id="{38C281BD-B507-5648-9197-F704BD127D99}"/>
              </a:ext>
            </a:extLst>
          </p:cNvPr>
          <p:cNvSpPr txBox="1"/>
          <p:nvPr/>
        </p:nvSpPr>
        <p:spPr>
          <a:xfrm>
            <a:off x="9525473" y="6139934"/>
            <a:ext cx="2022092" cy="369332"/>
          </a:xfrm>
          <a:prstGeom prst="rect">
            <a:avLst/>
          </a:prstGeom>
          <a:noFill/>
        </p:spPr>
        <p:txBody>
          <a:bodyPr wrap="none" rtlCol="0">
            <a:spAutoFit/>
          </a:bodyPr>
          <a:lstStyle/>
          <a:p>
            <a:r>
              <a:rPr lang="en-US" dirty="0"/>
              <a:t>Thomas et al., 2021</a:t>
            </a:r>
          </a:p>
        </p:txBody>
      </p:sp>
    </p:spTree>
    <p:extLst>
      <p:ext uri="{BB962C8B-B14F-4D97-AF65-F5344CB8AC3E}">
        <p14:creationId xmlns:p14="http://schemas.microsoft.com/office/powerpoint/2010/main" val="3978454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6F055-64CD-E346-972D-56F9EA511B20}"/>
              </a:ext>
            </a:extLst>
          </p:cNvPr>
          <p:cNvSpPr>
            <a:spLocks noGrp="1"/>
          </p:cNvSpPr>
          <p:nvPr>
            <p:ph type="ctrTitle"/>
          </p:nvPr>
        </p:nvSpPr>
        <p:spPr>
          <a:xfrm>
            <a:off x="2971800" y="2209800"/>
            <a:ext cx="8534400" cy="1470025"/>
          </a:xfrm>
        </p:spPr>
        <p:txBody>
          <a:bodyPr/>
          <a:lstStyle/>
          <a:p>
            <a:r>
              <a:rPr lang="en-US" sz="6000" b="0" dirty="0"/>
              <a:t>Clinical Implications</a:t>
            </a:r>
          </a:p>
        </p:txBody>
      </p:sp>
    </p:spTree>
    <p:extLst>
      <p:ext uri="{BB962C8B-B14F-4D97-AF65-F5344CB8AC3E}">
        <p14:creationId xmlns:p14="http://schemas.microsoft.com/office/powerpoint/2010/main" val="3671177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26CF67-E90B-7949-B5AA-CB2A25CAF5FD}"/>
              </a:ext>
            </a:extLst>
          </p:cNvPr>
          <p:cNvSpPr>
            <a:spLocks noGrp="1"/>
          </p:cNvSpPr>
          <p:nvPr>
            <p:ph type="title"/>
          </p:nvPr>
        </p:nvSpPr>
        <p:spPr>
          <a:xfrm>
            <a:off x="609600" y="0"/>
            <a:ext cx="10972800" cy="1143000"/>
          </a:xfrm>
        </p:spPr>
        <p:txBody>
          <a:bodyPr anchor="ctr">
            <a:normAutofit/>
          </a:bodyPr>
          <a:lstStyle/>
          <a:p>
            <a:r>
              <a:rPr lang="en-US" sz="6000" dirty="0">
                <a:latin typeface="+mj-lt"/>
              </a:rPr>
              <a:t>Expert Panel Recommendations</a:t>
            </a:r>
          </a:p>
        </p:txBody>
      </p:sp>
      <p:graphicFrame>
        <p:nvGraphicFramePr>
          <p:cNvPr id="8" name="Text Placeholder 2">
            <a:extLst>
              <a:ext uri="{FF2B5EF4-FFF2-40B4-BE49-F238E27FC236}">
                <a16:creationId xmlns:a16="http://schemas.microsoft.com/office/drawing/2014/main" id="{DC8782C8-F71D-4B91-806C-3700CD86CF56}"/>
              </a:ext>
            </a:extLst>
          </p:cNvPr>
          <p:cNvGraphicFramePr>
            <a:graphicFrameLocks noGrp="1"/>
          </p:cNvGraphicFramePr>
          <p:nvPr>
            <p:ph idx="1"/>
            <p:extLst>
              <p:ext uri="{D42A27DB-BD31-4B8C-83A1-F6EECF244321}">
                <p14:modId xmlns:p14="http://schemas.microsoft.com/office/powerpoint/2010/main" val="1008157051"/>
              </p:ext>
            </p:extLst>
          </p:nvPr>
        </p:nvGraphicFramePr>
        <p:xfrm>
          <a:off x="762000" y="1143000"/>
          <a:ext cx="10972800" cy="5059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12E4D36-9B50-D94C-A207-2C481FA27E11}"/>
              </a:ext>
            </a:extLst>
          </p:cNvPr>
          <p:cNvSpPr txBox="1"/>
          <p:nvPr/>
        </p:nvSpPr>
        <p:spPr>
          <a:xfrm>
            <a:off x="7086600" y="6324600"/>
            <a:ext cx="1853777" cy="369332"/>
          </a:xfrm>
          <a:prstGeom prst="rect">
            <a:avLst/>
          </a:prstGeom>
          <a:noFill/>
        </p:spPr>
        <p:txBody>
          <a:bodyPr wrap="none" rtlCol="0">
            <a:spAutoFit/>
          </a:bodyPr>
          <a:lstStyle/>
          <a:p>
            <a:r>
              <a:rPr lang="en-US" dirty="0"/>
              <a:t>Leone et al., 2020</a:t>
            </a:r>
          </a:p>
        </p:txBody>
      </p:sp>
    </p:spTree>
    <p:extLst>
      <p:ext uri="{BB962C8B-B14F-4D97-AF65-F5344CB8AC3E}">
        <p14:creationId xmlns:p14="http://schemas.microsoft.com/office/powerpoint/2010/main" val="2014620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315444F-E6F4-4148-89CC-D62B0A13D28E}"/>
              </a:ext>
            </a:extLst>
          </p:cNvPr>
          <p:cNvGraphicFramePr/>
          <p:nvPr/>
        </p:nvGraphicFramePr>
        <p:xfrm>
          <a:off x="2139043" y="549729"/>
          <a:ext cx="81534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3B2618E-91AB-B04C-9D29-5D7436FB5150}"/>
              </a:ext>
            </a:extLst>
          </p:cNvPr>
          <p:cNvSpPr>
            <a:spLocks noGrp="1"/>
          </p:cNvSpPr>
          <p:nvPr>
            <p:ph type="title"/>
          </p:nvPr>
        </p:nvSpPr>
        <p:spPr>
          <a:xfrm>
            <a:off x="4882243" y="2835729"/>
            <a:ext cx="2819400" cy="1143000"/>
          </a:xfrm>
        </p:spPr>
        <p:txBody>
          <a:bodyPr>
            <a:normAutofit/>
          </a:bodyPr>
          <a:lstStyle/>
          <a:p>
            <a:r>
              <a:rPr lang="en-US" sz="4800" dirty="0"/>
              <a:t>The 5As</a:t>
            </a:r>
          </a:p>
        </p:txBody>
      </p:sp>
    </p:spTree>
    <p:extLst>
      <p:ext uri="{BB962C8B-B14F-4D97-AF65-F5344CB8AC3E}">
        <p14:creationId xmlns:p14="http://schemas.microsoft.com/office/powerpoint/2010/main" val="879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1B406A-6414-9949-99E3-2FC348694D13}"/>
              </a:ext>
            </a:extLst>
          </p:cNvPr>
          <p:cNvSpPr>
            <a:spLocks noGrp="1"/>
          </p:cNvSpPr>
          <p:nvPr>
            <p:ph type="title"/>
          </p:nvPr>
        </p:nvSpPr>
        <p:spPr/>
        <p:txBody>
          <a:bodyPr>
            <a:normAutofit/>
          </a:bodyPr>
          <a:lstStyle/>
          <a:p>
            <a:r>
              <a:rPr lang="en-US" sz="6000" dirty="0">
                <a:solidFill>
                  <a:schemeClr val="tx2"/>
                </a:solidFill>
                <a:latin typeface="+mj-lt"/>
              </a:rPr>
              <a:t>Treatment Intervention Model </a:t>
            </a:r>
          </a:p>
        </p:txBody>
      </p:sp>
      <p:graphicFrame>
        <p:nvGraphicFramePr>
          <p:cNvPr id="7" name="Text Placeholder 2">
            <a:extLst>
              <a:ext uri="{FF2B5EF4-FFF2-40B4-BE49-F238E27FC236}">
                <a16:creationId xmlns:a16="http://schemas.microsoft.com/office/drawing/2014/main" id="{8860C542-8BA6-4EB4-A72D-6D265BD42655}"/>
              </a:ext>
            </a:extLst>
          </p:cNvPr>
          <p:cNvGraphicFramePr>
            <a:graphicFrameLocks noGrp="1"/>
          </p:cNvGraphicFramePr>
          <p:nvPr>
            <p:ph idx="1"/>
            <p:extLst>
              <p:ext uri="{D42A27DB-BD31-4B8C-83A1-F6EECF244321}">
                <p14:modId xmlns:p14="http://schemas.microsoft.com/office/powerpoint/2010/main" val="1504089591"/>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907FD89-3942-1149-98C5-79427EF48A9F}"/>
              </a:ext>
            </a:extLst>
          </p:cNvPr>
          <p:cNvSpPr txBox="1"/>
          <p:nvPr/>
        </p:nvSpPr>
        <p:spPr>
          <a:xfrm>
            <a:off x="9525000" y="5965205"/>
            <a:ext cx="1892185" cy="369332"/>
          </a:xfrm>
          <a:prstGeom prst="rect">
            <a:avLst/>
          </a:prstGeom>
          <a:noFill/>
        </p:spPr>
        <p:txBody>
          <a:bodyPr wrap="none" rtlCol="0">
            <a:spAutoFit/>
          </a:bodyPr>
          <a:lstStyle/>
          <a:p>
            <a:r>
              <a:rPr lang="en-US" dirty="0" err="1"/>
              <a:t>Rigotti</a:t>
            </a:r>
            <a:r>
              <a:rPr lang="en-US" dirty="0"/>
              <a:t> et al., 2022</a:t>
            </a:r>
          </a:p>
        </p:txBody>
      </p:sp>
      <p:sp>
        <p:nvSpPr>
          <p:cNvPr id="8" name="Right Arrow 7">
            <a:extLst>
              <a:ext uri="{FF2B5EF4-FFF2-40B4-BE49-F238E27FC236}">
                <a16:creationId xmlns:a16="http://schemas.microsoft.com/office/drawing/2014/main" id="{7EEFC484-7BC2-8B4A-A644-868E0115A451}"/>
              </a:ext>
            </a:extLst>
          </p:cNvPr>
          <p:cNvSpPr/>
          <p:nvPr/>
        </p:nvSpPr>
        <p:spPr>
          <a:xfrm>
            <a:off x="3810000" y="3376373"/>
            <a:ext cx="533400" cy="484632"/>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0082E98C-D638-0044-A20E-95EB71986760}"/>
              </a:ext>
            </a:extLst>
          </p:cNvPr>
          <p:cNvSpPr/>
          <p:nvPr/>
        </p:nvSpPr>
        <p:spPr>
          <a:xfrm>
            <a:off x="7637417" y="3376373"/>
            <a:ext cx="533400" cy="484632"/>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901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609600" y="274638"/>
            <a:ext cx="9042400" cy="1143000"/>
          </a:xfrm>
        </p:spPr>
        <p:txBody>
          <a:bodyPr anchor="ctr">
            <a:normAutofit/>
          </a:bodyPr>
          <a:lstStyle/>
          <a:p>
            <a:r>
              <a:rPr lang="en-US" sz="6000" dirty="0"/>
              <a:t>Cross-Cutting Interventions</a:t>
            </a:r>
          </a:p>
        </p:txBody>
      </p:sp>
      <p:graphicFrame>
        <p:nvGraphicFramePr>
          <p:cNvPr id="2" name="Diagram 1">
            <a:extLst>
              <a:ext uri="{FF2B5EF4-FFF2-40B4-BE49-F238E27FC236}">
                <a16:creationId xmlns:a16="http://schemas.microsoft.com/office/drawing/2014/main" id="{1CD706B8-3265-3F40-B146-9BB5632CF87F}"/>
              </a:ext>
            </a:extLst>
          </p:cNvPr>
          <p:cNvGraphicFramePr/>
          <p:nvPr/>
        </p:nvGraphicFramePr>
        <p:xfrm>
          <a:off x="609600" y="1600200"/>
          <a:ext cx="9042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588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6F055-64CD-E346-972D-56F9EA511B20}"/>
              </a:ext>
            </a:extLst>
          </p:cNvPr>
          <p:cNvSpPr>
            <a:spLocks noGrp="1"/>
          </p:cNvSpPr>
          <p:nvPr>
            <p:ph type="ctrTitle"/>
          </p:nvPr>
        </p:nvSpPr>
        <p:spPr>
          <a:xfrm>
            <a:off x="2971800" y="2209800"/>
            <a:ext cx="8534400" cy="1470025"/>
          </a:xfrm>
        </p:spPr>
        <p:txBody>
          <a:bodyPr/>
          <a:lstStyle/>
          <a:p>
            <a:r>
              <a:rPr lang="en-US" sz="6000" b="0" dirty="0"/>
              <a:t>Current Considerations</a:t>
            </a:r>
          </a:p>
        </p:txBody>
      </p:sp>
    </p:spTree>
    <p:extLst>
      <p:ext uri="{BB962C8B-B14F-4D97-AF65-F5344CB8AC3E}">
        <p14:creationId xmlns:p14="http://schemas.microsoft.com/office/powerpoint/2010/main" val="2796040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3589-9F77-3D4D-BBA6-32BFA3D1C81B}"/>
              </a:ext>
            </a:extLst>
          </p:cNvPr>
          <p:cNvSpPr>
            <a:spLocks noGrp="1"/>
          </p:cNvSpPr>
          <p:nvPr>
            <p:ph type="title"/>
          </p:nvPr>
        </p:nvSpPr>
        <p:spPr/>
        <p:txBody>
          <a:bodyPr>
            <a:normAutofit/>
          </a:bodyPr>
          <a:lstStyle/>
          <a:p>
            <a:r>
              <a:rPr lang="en-US" sz="6000" dirty="0">
                <a:solidFill>
                  <a:schemeClr val="tx2"/>
                </a:solidFill>
                <a:latin typeface="+mj-lt"/>
              </a:rPr>
              <a:t>Chantix Recall</a:t>
            </a:r>
          </a:p>
        </p:txBody>
      </p:sp>
      <p:sp>
        <p:nvSpPr>
          <p:cNvPr id="3" name="Content Placeholder 2">
            <a:extLst>
              <a:ext uri="{FF2B5EF4-FFF2-40B4-BE49-F238E27FC236}">
                <a16:creationId xmlns:a16="http://schemas.microsoft.com/office/drawing/2014/main" id="{FBD3D252-7573-3B4A-BF74-B0646EF91DCD}"/>
              </a:ext>
            </a:extLst>
          </p:cNvPr>
          <p:cNvSpPr>
            <a:spLocks noGrp="1"/>
          </p:cNvSpPr>
          <p:nvPr>
            <p:ph idx="1"/>
          </p:nvPr>
        </p:nvSpPr>
        <p:spPr>
          <a:xfrm>
            <a:off x="838200" y="2209800"/>
            <a:ext cx="10972800" cy="4525963"/>
          </a:xfrm>
        </p:spPr>
        <p:txBody>
          <a:bodyPr/>
          <a:lstStyle/>
          <a:p>
            <a:r>
              <a:rPr lang="en-US" b="1" dirty="0">
                <a:solidFill>
                  <a:schemeClr val="accent1"/>
                </a:solidFill>
              </a:rPr>
              <a:t>Chantix is currently unavailable</a:t>
            </a:r>
          </a:p>
          <a:p>
            <a:r>
              <a:rPr lang="en-US" b="1" dirty="0">
                <a:solidFill>
                  <a:schemeClr val="accent1"/>
                </a:solidFill>
              </a:rPr>
              <a:t>July- Sept 2021 recall- </a:t>
            </a:r>
            <a:r>
              <a:rPr lang="en-US" dirty="0">
                <a:solidFill>
                  <a:schemeClr val="tx1"/>
                </a:solidFill>
              </a:rPr>
              <a:t>to include all lots of Chantix due to the presence of a nitrosamine impurity above the FDA’s acceptable daily intake limit. </a:t>
            </a:r>
          </a:p>
          <a:p>
            <a:r>
              <a:rPr lang="en-US" b="1" dirty="0">
                <a:solidFill>
                  <a:schemeClr val="accent1"/>
                </a:solidFill>
              </a:rPr>
              <a:t>Long-term use of impure product use-</a:t>
            </a:r>
            <a:r>
              <a:rPr lang="en-US" dirty="0">
                <a:solidFill>
                  <a:schemeClr val="tx1"/>
                </a:solidFill>
              </a:rPr>
              <a:t> increased cancer risk</a:t>
            </a:r>
          </a:p>
          <a:p>
            <a:endParaRPr lang="en-US" dirty="0"/>
          </a:p>
          <a:p>
            <a:endParaRPr lang="en-US" dirty="0"/>
          </a:p>
        </p:txBody>
      </p:sp>
    </p:spTree>
    <p:extLst>
      <p:ext uri="{BB962C8B-B14F-4D97-AF65-F5344CB8AC3E}">
        <p14:creationId xmlns:p14="http://schemas.microsoft.com/office/powerpoint/2010/main" val="681321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3589-9F77-3D4D-BBA6-32BFA3D1C81B}"/>
              </a:ext>
            </a:extLst>
          </p:cNvPr>
          <p:cNvSpPr>
            <a:spLocks noGrp="1"/>
          </p:cNvSpPr>
          <p:nvPr>
            <p:ph type="title"/>
          </p:nvPr>
        </p:nvSpPr>
        <p:spPr/>
        <p:txBody>
          <a:bodyPr>
            <a:normAutofit/>
          </a:bodyPr>
          <a:lstStyle/>
          <a:p>
            <a:r>
              <a:rPr lang="en-US" sz="6000" dirty="0">
                <a:solidFill>
                  <a:schemeClr val="tx2"/>
                </a:solidFill>
                <a:latin typeface="+mj-lt"/>
              </a:rPr>
              <a:t>Varenicline Availability</a:t>
            </a:r>
          </a:p>
        </p:txBody>
      </p:sp>
      <p:sp>
        <p:nvSpPr>
          <p:cNvPr id="3" name="Content Placeholder 2">
            <a:extLst>
              <a:ext uri="{FF2B5EF4-FFF2-40B4-BE49-F238E27FC236}">
                <a16:creationId xmlns:a16="http://schemas.microsoft.com/office/drawing/2014/main" id="{FBD3D252-7573-3B4A-BF74-B0646EF91DCD}"/>
              </a:ext>
            </a:extLst>
          </p:cNvPr>
          <p:cNvSpPr>
            <a:spLocks noGrp="1"/>
          </p:cNvSpPr>
          <p:nvPr>
            <p:ph idx="1"/>
          </p:nvPr>
        </p:nvSpPr>
        <p:spPr>
          <a:xfrm>
            <a:off x="1752600" y="1828800"/>
            <a:ext cx="9677400" cy="4525963"/>
          </a:xfrm>
        </p:spPr>
        <p:txBody>
          <a:bodyPr/>
          <a:lstStyle/>
          <a:p>
            <a:pPr>
              <a:spcBef>
                <a:spcPts val="2568"/>
              </a:spcBef>
            </a:pPr>
            <a:r>
              <a:rPr lang="en-US" dirty="0">
                <a:solidFill>
                  <a:schemeClr val="tx1"/>
                </a:solidFill>
              </a:rPr>
              <a:t>Patent protection for Chantix expired in May 2020</a:t>
            </a:r>
          </a:p>
          <a:p>
            <a:pPr>
              <a:spcBef>
                <a:spcPts val="2568"/>
              </a:spcBef>
            </a:pPr>
            <a:r>
              <a:rPr lang="en-US" dirty="0">
                <a:solidFill>
                  <a:schemeClr val="tx1"/>
                </a:solidFill>
              </a:rPr>
              <a:t>Par Pharmaceutical’s varenicline product was approved by FDA on August 11, 2021</a:t>
            </a:r>
            <a:endParaRPr lang="en-US" dirty="0"/>
          </a:p>
          <a:p>
            <a:pPr>
              <a:spcBef>
                <a:spcPts val="2568"/>
              </a:spcBef>
            </a:pPr>
            <a:r>
              <a:rPr lang="en-US" dirty="0" err="1">
                <a:solidFill>
                  <a:schemeClr val="tx1"/>
                </a:solidFill>
              </a:rPr>
              <a:t>Apotex</a:t>
            </a:r>
            <a:r>
              <a:rPr lang="en-US" dirty="0">
                <a:solidFill>
                  <a:schemeClr val="tx1"/>
                </a:solidFill>
              </a:rPr>
              <a:t> is distributing Apo-Varenicline, a Canadian-approved drug product, under FDA's temporary exercise of regulatory flexibility and discretion</a:t>
            </a:r>
          </a:p>
          <a:p>
            <a:pPr>
              <a:spcBef>
                <a:spcPts val="2568"/>
              </a:spcBef>
            </a:pPr>
            <a:endParaRPr lang="en-US" dirty="0"/>
          </a:p>
        </p:txBody>
      </p:sp>
    </p:spTree>
    <p:extLst>
      <p:ext uri="{BB962C8B-B14F-4D97-AF65-F5344CB8AC3E}">
        <p14:creationId xmlns:p14="http://schemas.microsoft.com/office/powerpoint/2010/main" val="621002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D31A07-C30D-40BC-8511-AEECD999D3DD}"/>
              </a:ext>
            </a:extLst>
          </p:cNvPr>
          <p:cNvPicPr>
            <a:picLocks noChangeAspect="1"/>
          </p:cNvPicPr>
          <p:nvPr/>
        </p:nvPicPr>
        <p:blipFill>
          <a:blip r:embed="rId3"/>
          <a:stretch>
            <a:fillRect/>
          </a:stretch>
        </p:blipFill>
        <p:spPr>
          <a:xfrm>
            <a:off x="1201774" y="5154535"/>
            <a:ext cx="4877224" cy="780356"/>
          </a:xfrm>
          <a:prstGeom prst="rect">
            <a:avLst/>
          </a:prstGeom>
        </p:spPr>
      </p:pic>
      <p:pic>
        <p:nvPicPr>
          <p:cNvPr id="32" name="Picture 31">
            <a:extLst>
              <a:ext uri="{FF2B5EF4-FFF2-40B4-BE49-F238E27FC236}">
                <a16:creationId xmlns:a16="http://schemas.microsoft.com/office/drawing/2014/main" id="{5A77C30F-027D-4F1C-8E53-74B362D223F6}"/>
              </a:ext>
            </a:extLst>
          </p:cNvPr>
          <p:cNvPicPr>
            <a:picLocks noChangeAspect="1"/>
          </p:cNvPicPr>
          <p:nvPr/>
        </p:nvPicPr>
        <p:blipFill>
          <a:blip r:embed="rId4"/>
          <a:stretch>
            <a:fillRect/>
          </a:stretch>
        </p:blipFill>
        <p:spPr>
          <a:xfrm>
            <a:off x="6726412" y="5212234"/>
            <a:ext cx="1402202" cy="780356"/>
          </a:xfrm>
          <a:prstGeom prst="rect">
            <a:avLst/>
          </a:prstGeom>
        </p:spPr>
      </p:pic>
      <p:sp>
        <p:nvSpPr>
          <p:cNvPr id="37" name="TextBox 36">
            <a:extLst>
              <a:ext uri="{FF2B5EF4-FFF2-40B4-BE49-F238E27FC236}">
                <a16:creationId xmlns:a16="http://schemas.microsoft.com/office/drawing/2014/main" id="{A80A3AB3-AFB7-483B-ADA6-A1645805A362}"/>
              </a:ext>
            </a:extLst>
          </p:cNvPr>
          <p:cNvSpPr txBox="1"/>
          <p:nvPr/>
        </p:nvSpPr>
        <p:spPr>
          <a:xfrm>
            <a:off x="895070" y="1813351"/>
            <a:ext cx="4877223" cy="341632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Jointly funded by CDC’s </a:t>
            </a:r>
            <a:r>
              <a:rPr kumimoji="0" lang="en-US" sz="18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Office on Smoking &amp;  Health &amp; Division of Cancer Prevention &amp;  Control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Provides resources and tools to help  organizations reduce tobacco use and  cancer among individuals experiencing mental health and substance use challenged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1 of 8 CDC National Networks to eliminate  cancer and tobacco disparities in priority  populations</a:t>
            </a:r>
          </a:p>
        </p:txBody>
      </p:sp>
      <p:sp>
        <p:nvSpPr>
          <p:cNvPr id="39" name="TextBox 38">
            <a:extLst>
              <a:ext uri="{FF2B5EF4-FFF2-40B4-BE49-F238E27FC236}">
                <a16:creationId xmlns:a16="http://schemas.microsoft.com/office/drawing/2014/main" id="{FD1D6804-B4D2-4882-9AC1-94FD7321D0D9}"/>
              </a:ext>
            </a:extLst>
          </p:cNvPr>
          <p:cNvSpPr txBox="1"/>
          <p:nvPr/>
        </p:nvSpPr>
        <p:spPr>
          <a:xfrm>
            <a:off x="6568450" y="2596024"/>
            <a:ext cx="4667024" cy="21236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A5E29"/>
                </a:solidFill>
                <a:effectLst/>
                <a:uLnTx/>
                <a:uFillTx/>
                <a:latin typeface="Calibri Light" panose="020F0302020204030204" pitchFamily="34" charset="0"/>
                <a:ea typeface="+mn-ea"/>
                <a:cs typeface="Calibri Light" panose="020F0302020204030204" pitchFamily="34" charset="0"/>
              </a:rPr>
              <a:t>Free Access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Toolkits, training opportunities, virtual  communities and other resources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A5E29"/>
                </a:solidFill>
                <a:effectLst/>
                <a:uLnTx/>
                <a:uFillTx/>
                <a:latin typeface="Calibri Light" panose="020F0302020204030204" pitchFamily="34" charset="0"/>
                <a:ea typeface="+mn-ea"/>
                <a:cs typeface="Calibri Light" panose="020F0302020204030204" pitchFamily="34" charset="0"/>
              </a:rPr>
              <a:t>Webinars &amp; Presentations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EA5E29"/>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A5E29"/>
                </a:solidFill>
                <a:effectLst/>
                <a:uLnTx/>
                <a:uFillTx/>
                <a:latin typeface="Calibri Light" panose="020F0302020204030204" pitchFamily="34" charset="0"/>
                <a:ea typeface="+mn-ea"/>
                <a:cs typeface="Calibri Light" panose="020F0302020204030204" pitchFamily="34" charset="0"/>
              </a:rPr>
              <a:t>State Strategy Sessions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EA5E29"/>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A5E29"/>
                </a:solidFill>
                <a:effectLst/>
                <a:uLnTx/>
                <a:uFillTx/>
                <a:latin typeface="Calibri Light" panose="020F0302020204030204" pitchFamily="34" charset="0"/>
                <a:ea typeface="+mn-ea"/>
                <a:cs typeface="Calibri Light" panose="020F0302020204030204" pitchFamily="34" charset="0"/>
              </a:rPr>
              <a:t>Communities of Practice</a:t>
            </a:r>
          </a:p>
        </p:txBody>
      </p:sp>
      <p:sp>
        <p:nvSpPr>
          <p:cNvPr id="43" name="TextBox 42">
            <a:extLst>
              <a:ext uri="{FF2B5EF4-FFF2-40B4-BE49-F238E27FC236}">
                <a16:creationId xmlns:a16="http://schemas.microsoft.com/office/drawing/2014/main" id="{DE7555F2-C670-4A90-BCEC-A938DAA0EDFE}"/>
              </a:ext>
            </a:extLst>
          </p:cNvPr>
          <p:cNvSpPr txBox="1"/>
          <p:nvPr/>
        </p:nvSpPr>
        <p:spPr>
          <a:xfrm>
            <a:off x="6568450" y="1732829"/>
            <a:ext cx="4572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 normalizeH="0" baseline="0" noProof="0" dirty="0">
                <a:ln>
                  <a:noFill/>
                </a:ln>
                <a:solidFill>
                  <a:srgbClr val="000000"/>
                </a:solidFill>
                <a:effectLst/>
                <a:uLnTx/>
                <a:uFillTx/>
                <a:latin typeface="Calibri" panose="020F0502020204030204"/>
                <a:ea typeface="+mn-ea"/>
                <a:cs typeface="+mn-cs"/>
              </a:rPr>
              <a:t>Visit </a:t>
            </a:r>
            <a:r>
              <a:rPr kumimoji="0" lang="en-US" sz="1800" b="1" i="0" u="sng" strike="noStrike" kern="1200" cap="none" spc="-15" normalizeH="0" baseline="0" noProof="0" dirty="0">
                <a:ln>
                  <a:noFill/>
                </a:ln>
                <a:solidFill>
                  <a:srgbClr val="EA5E29"/>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www.BHtheChange.org</a:t>
            </a:r>
            <a:r>
              <a:rPr kumimoji="0" lang="en-US" sz="1800" b="1" i="0" u="sng" strike="noStrike" kern="1200" cap="none" spc="-25" normalizeH="0" baseline="0" noProof="0" dirty="0">
                <a:ln>
                  <a:noFill/>
                </a:ln>
                <a:solidFill>
                  <a:srgbClr val="EA5E29"/>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and</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Join</a:t>
            </a:r>
            <a:r>
              <a:rPr kumimoji="0" lang="en-US" sz="1800" b="0" i="0" u="none" strike="noStrike" kern="1200" cap="none" spc="-9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35" normalizeH="0" baseline="0" noProof="0" dirty="0">
                <a:ln>
                  <a:noFill/>
                </a:ln>
                <a:solidFill>
                  <a:srgbClr val="000000"/>
                </a:solidFill>
                <a:effectLst/>
                <a:uLnTx/>
                <a:uFillTx/>
                <a:latin typeface="Calibri" panose="020F0502020204030204"/>
                <a:ea typeface="+mn-ea"/>
                <a:cs typeface="+mn-cs"/>
              </a:rPr>
              <a:t>Today!</a:t>
            </a:r>
            <a:endPar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45" name="TextBox 44">
            <a:extLst>
              <a:ext uri="{FF2B5EF4-FFF2-40B4-BE49-F238E27FC236}">
                <a16:creationId xmlns:a16="http://schemas.microsoft.com/office/drawing/2014/main" id="{6EA03C94-D149-4310-A61F-916AF94A7054}"/>
              </a:ext>
            </a:extLst>
          </p:cNvPr>
          <p:cNvSpPr txBox="1"/>
          <p:nvPr/>
        </p:nvSpPr>
        <p:spPr>
          <a:xfrm>
            <a:off x="8021240" y="5347574"/>
            <a:ext cx="166642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FD3EE"/>
                </a:solidFill>
                <a:effectLst/>
                <a:uLnTx/>
                <a:uFillTx/>
                <a:latin typeface="Calibri Light" panose="020F0302020204030204" pitchFamily="34" charset="0"/>
                <a:ea typeface="+mn-ea"/>
                <a:cs typeface="Calibri Light" panose="020F0302020204030204" pitchFamily="34" charset="0"/>
              </a:rPr>
              <a:t>#BHthechange</a:t>
            </a:r>
          </a:p>
        </p:txBody>
      </p:sp>
      <p:sp>
        <p:nvSpPr>
          <p:cNvPr id="11" name="TextBox 10">
            <a:extLst>
              <a:ext uri="{FF2B5EF4-FFF2-40B4-BE49-F238E27FC236}">
                <a16:creationId xmlns:a16="http://schemas.microsoft.com/office/drawing/2014/main" id="{4628A385-9730-4425-94C0-1548E7C39415}"/>
              </a:ext>
            </a:extLst>
          </p:cNvPr>
          <p:cNvSpPr txBox="1"/>
          <p:nvPr/>
        </p:nvSpPr>
        <p:spPr>
          <a:xfrm>
            <a:off x="786386" y="245873"/>
            <a:ext cx="10449088"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A5E29"/>
                </a:solidFill>
                <a:effectLst/>
                <a:uLnTx/>
                <a:uFillTx/>
                <a:latin typeface="Calibri Light" panose="020F0302020204030204"/>
                <a:ea typeface="+mn-ea"/>
                <a:cs typeface="+mn-cs"/>
              </a:rPr>
              <a:t>National Behavioral Health Network for Tobacco &amp; Cancer Control</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92BA5A51-95C5-4DAD-88DE-C8F4AEE71051}"/>
              </a:ext>
            </a:extLst>
          </p:cNvPr>
          <p:cNvCxnSpPr/>
          <p:nvPr/>
        </p:nvCxnSpPr>
        <p:spPr>
          <a:xfrm>
            <a:off x="6096000" y="1795915"/>
            <a:ext cx="0" cy="3416319"/>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86479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9972"/>
            <a:ext cx="10972800" cy="1143000"/>
          </a:xfrm>
        </p:spPr>
        <p:txBody>
          <a:bodyPr>
            <a:noAutofit/>
          </a:bodyPr>
          <a:lstStyle/>
          <a:p>
            <a:r>
              <a:rPr lang="en-US" sz="6000" cap="none" dirty="0">
                <a:solidFill>
                  <a:srgbClr val="0070C0"/>
                </a:solidFill>
              </a:rPr>
              <a:t>Coverage &amp; Billing</a:t>
            </a:r>
          </a:p>
        </p:txBody>
      </p:sp>
      <p:pic>
        <p:nvPicPr>
          <p:cNvPr id="5" name="Picture 4">
            <a:extLst>
              <a:ext uri="{FF2B5EF4-FFF2-40B4-BE49-F238E27FC236}">
                <a16:creationId xmlns:a16="http://schemas.microsoft.com/office/drawing/2014/main" id="{5A6B38A3-65BF-42C9-B8CF-58C78494EBE3}"/>
              </a:ext>
            </a:extLst>
          </p:cNvPr>
          <p:cNvPicPr>
            <a:picLocks noChangeAspect="1"/>
          </p:cNvPicPr>
          <p:nvPr/>
        </p:nvPicPr>
        <p:blipFill rotWithShape="1">
          <a:blip r:embed="rId3"/>
          <a:srcRect l="31833" t="11638" r="30658" b="4650"/>
          <a:stretch/>
        </p:blipFill>
        <p:spPr>
          <a:xfrm>
            <a:off x="6709738" y="1348282"/>
            <a:ext cx="3882061" cy="4873494"/>
          </a:xfrm>
          <a:prstGeom prst="rect">
            <a:avLst/>
          </a:prstGeom>
        </p:spPr>
      </p:pic>
      <p:pic>
        <p:nvPicPr>
          <p:cNvPr id="6" name="Picture 5">
            <a:extLst>
              <a:ext uri="{FF2B5EF4-FFF2-40B4-BE49-F238E27FC236}">
                <a16:creationId xmlns:a16="http://schemas.microsoft.com/office/drawing/2014/main" id="{1C5FB2D6-5023-DF4C-BDBC-625F0995E82D}"/>
              </a:ext>
            </a:extLst>
          </p:cNvPr>
          <p:cNvPicPr/>
          <p:nvPr/>
        </p:nvPicPr>
        <p:blipFill rotWithShape="1">
          <a:blip r:embed="rId4"/>
          <a:srcRect l="34188" t="15955" r="32051" b="5413"/>
          <a:stretch/>
        </p:blipFill>
        <p:spPr bwMode="auto">
          <a:xfrm>
            <a:off x="1712672" y="1452472"/>
            <a:ext cx="3737457" cy="4769303"/>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F286E7C0-93FC-DD42-A8C4-996A8552EABC}"/>
              </a:ext>
            </a:extLst>
          </p:cNvPr>
          <p:cNvSpPr txBox="1"/>
          <p:nvPr/>
        </p:nvSpPr>
        <p:spPr>
          <a:xfrm>
            <a:off x="7086600" y="6398696"/>
            <a:ext cx="3409203" cy="369332"/>
          </a:xfrm>
          <a:prstGeom prst="rect">
            <a:avLst/>
          </a:prstGeom>
          <a:noFill/>
        </p:spPr>
        <p:txBody>
          <a:bodyPr wrap="none" rtlCol="0">
            <a:spAutoFit/>
          </a:bodyPr>
          <a:lstStyle/>
          <a:p>
            <a:r>
              <a:rPr lang="en-US" dirty="0">
                <a:solidFill>
                  <a:srgbClr val="002060"/>
                </a:solidFill>
                <a:hlinkClick r:id="rId5"/>
              </a:rPr>
              <a:t>www.Lung.org/CessationCoverage</a:t>
            </a:r>
            <a:endParaRPr lang="en-US" dirty="0">
              <a:solidFill>
                <a:srgbClr val="002060"/>
              </a:solidFill>
            </a:endParaRPr>
          </a:p>
        </p:txBody>
      </p:sp>
    </p:spTree>
    <p:extLst>
      <p:ext uri="{BB962C8B-B14F-4D97-AF65-F5344CB8AC3E}">
        <p14:creationId xmlns:p14="http://schemas.microsoft.com/office/powerpoint/2010/main" val="360660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6F055-64CD-E346-972D-56F9EA511B20}"/>
              </a:ext>
            </a:extLst>
          </p:cNvPr>
          <p:cNvSpPr>
            <a:spLocks noGrp="1"/>
          </p:cNvSpPr>
          <p:nvPr>
            <p:ph type="ctrTitle"/>
          </p:nvPr>
        </p:nvSpPr>
        <p:spPr>
          <a:xfrm>
            <a:off x="2971800" y="2209800"/>
            <a:ext cx="8534400" cy="1470025"/>
          </a:xfrm>
        </p:spPr>
        <p:txBody>
          <a:bodyPr/>
          <a:lstStyle/>
          <a:p>
            <a:r>
              <a:rPr lang="en-US" sz="6000" b="0" dirty="0"/>
              <a:t>Future Possibilities</a:t>
            </a:r>
          </a:p>
        </p:txBody>
      </p:sp>
    </p:spTree>
    <p:extLst>
      <p:ext uri="{BB962C8B-B14F-4D97-AF65-F5344CB8AC3E}">
        <p14:creationId xmlns:p14="http://schemas.microsoft.com/office/powerpoint/2010/main" val="3799976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0070C0"/>
                </a:solidFill>
                <a:latin typeface="+mj-lt"/>
              </a:rPr>
              <a:t>Cytisine</a:t>
            </a:r>
          </a:p>
        </p:txBody>
      </p:sp>
      <p:sp>
        <p:nvSpPr>
          <p:cNvPr id="3" name="Content Placeholder 2"/>
          <p:cNvSpPr>
            <a:spLocks noGrp="1"/>
          </p:cNvSpPr>
          <p:nvPr>
            <p:ph type="body" sz="quarter" idx="12"/>
          </p:nvPr>
        </p:nvSpPr>
        <p:spPr>
          <a:xfrm>
            <a:off x="1295400" y="1676400"/>
            <a:ext cx="8940800" cy="4191000"/>
          </a:xfrm>
        </p:spPr>
        <p:txBody>
          <a:bodyPr>
            <a:normAutofit/>
          </a:bodyPr>
          <a:lstStyle/>
          <a:p>
            <a:pPr marL="457200" indent="-457200">
              <a:buFont typeface="Wingdings" panose="05000000000000000000" pitchFamily="2" charset="2"/>
              <a:buChar char="§"/>
            </a:pPr>
            <a:r>
              <a:rPr lang="en-US" sz="3600" dirty="0">
                <a:solidFill>
                  <a:srgbClr val="00B050"/>
                </a:solidFill>
              </a:rPr>
              <a:t>Similar to varenicline but found to have fewer side effects</a:t>
            </a:r>
          </a:p>
          <a:p>
            <a:pPr marL="457200" indent="-457200">
              <a:buFont typeface="Wingdings" panose="05000000000000000000" pitchFamily="2" charset="2"/>
              <a:buChar char="§"/>
            </a:pPr>
            <a:r>
              <a:rPr lang="en-US" sz="3600" dirty="0">
                <a:solidFill>
                  <a:srgbClr val="00B050"/>
                </a:solidFill>
              </a:rPr>
              <a:t>Marketed as Tabex</a:t>
            </a:r>
          </a:p>
          <a:p>
            <a:pPr marL="457200" indent="-457200">
              <a:buFont typeface="Wingdings" panose="05000000000000000000" pitchFamily="2" charset="2"/>
              <a:buChar char="§"/>
            </a:pPr>
            <a:r>
              <a:rPr lang="en-US" sz="3600" dirty="0">
                <a:solidFill>
                  <a:srgbClr val="00B050"/>
                </a:solidFill>
              </a:rPr>
              <a:t>Has demonstrated efficacy</a:t>
            </a:r>
          </a:p>
          <a:p>
            <a:pPr marL="457200" indent="-457200">
              <a:buFont typeface="Wingdings" panose="05000000000000000000" pitchFamily="2" charset="2"/>
              <a:buChar char="§"/>
            </a:pPr>
            <a:r>
              <a:rPr lang="en-US" sz="3600" dirty="0">
                <a:solidFill>
                  <a:srgbClr val="00B050"/>
                </a:solidFill>
              </a:rPr>
              <a:t>Very low cost</a:t>
            </a:r>
          </a:p>
          <a:p>
            <a:pPr marL="457200" indent="-457200">
              <a:buFont typeface="Wingdings" panose="05000000000000000000" pitchFamily="2" charset="2"/>
              <a:buChar char="§"/>
            </a:pPr>
            <a:r>
              <a:rPr lang="en-US" sz="3600" dirty="0">
                <a:solidFill>
                  <a:srgbClr val="00B050"/>
                </a:solidFill>
              </a:rPr>
              <a:t>A US randomized trial began in 2020</a:t>
            </a:r>
          </a:p>
          <a:p>
            <a:endParaRPr lang="en-US" sz="3600" dirty="0">
              <a:solidFill>
                <a:srgbClr val="00B050"/>
              </a:solidFill>
            </a:endParaRPr>
          </a:p>
        </p:txBody>
      </p:sp>
    </p:spTree>
    <p:extLst>
      <p:ext uri="{BB962C8B-B14F-4D97-AF65-F5344CB8AC3E}">
        <p14:creationId xmlns:p14="http://schemas.microsoft.com/office/powerpoint/2010/main" val="90978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6F055-64CD-E346-972D-56F9EA511B20}"/>
              </a:ext>
            </a:extLst>
          </p:cNvPr>
          <p:cNvSpPr>
            <a:spLocks noGrp="1"/>
          </p:cNvSpPr>
          <p:nvPr>
            <p:ph type="ctrTitle"/>
          </p:nvPr>
        </p:nvSpPr>
        <p:spPr>
          <a:xfrm>
            <a:off x="2971800" y="2209800"/>
            <a:ext cx="8534400" cy="1470025"/>
          </a:xfrm>
        </p:spPr>
        <p:txBody>
          <a:bodyPr/>
          <a:lstStyle/>
          <a:p>
            <a:r>
              <a:rPr lang="en-US" sz="6000" b="0" dirty="0">
                <a:solidFill>
                  <a:srgbClr val="0070C0"/>
                </a:solidFill>
              </a:rPr>
              <a:t>Making the Case</a:t>
            </a:r>
          </a:p>
        </p:txBody>
      </p:sp>
    </p:spTree>
    <p:extLst>
      <p:ext uri="{BB962C8B-B14F-4D97-AF65-F5344CB8AC3E}">
        <p14:creationId xmlns:p14="http://schemas.microsoft.com/office/powerpoint/2010/main" val="2985325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ontent Placeholder 27">
            <a:extLst>
              <a:ext uri="{FF2B5EF4-FFF2-40B4-BE49-F238E27FC236}">
                <a16:creationId xmlns:a16="http://schemas.microsoft.com/office/drawing/2014/main" id="{AF789C3E-DE65-9F49-B176-D6F9677F010E}"/>
              </a:ext>
            </a:extLst>
          </p:cNvPr>
          <p:cNvGraphicFramePr>
            <a:graphicFrameLocks noGrp="1"/>
          </p:cNvGraphicFramePr>
          <p:nvPr>
            <p:ph idx="1"/>
          </p:nvPr>
        </p:nvGraphicFramePr>
        <p:xfrm>
          <a:off x="1600200" y="1874837"/>
          <a:ext cx="10972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D24DE55-924E-0046-B020-4590214EB407}"/>
              </a:ext>
            </a:extLst>
          </p:cNvPr>
          <p:cNvSpPr>
            <a:spLocks noGrp="1"/>
          </p:cNvSpPr>
          <p:nvPr>
            <p:ph type="title"/>
          </p:nvPr>
        </p:nvSpPr>
        <p:spPr>
          <a:xfrm>
            <a:off x="-228599" y="273171"/>
            <a:ext cx="12420599" cy="1143000"/>
          </a:xfrm>
        </p:spPr>
        <p:txBody>
          <a:bodyPr>
            <a:noAutofit/>
          </a:bodyPr>
          <a:lstStyle/>
          <a:p>
            <a:r>
              <a:rPr lang="en-US" sz="5400" dirty="0">
                <a:solidFill>
                  <a:schemeClr val="tx2"/>
                </a:solidFill>
                <a:latin typeface="+mj-lt"/>
              </a:rPr>
              <a:t>Behavioral Causes of Death in US</a:t>
            </a:r>
          </a:p>
        </p:txBody>
      </p:sp>
      <p:cxnSp>
        <p:nvCxnSpPr>
          <p:cNvPr id="12" name="Straight Connector 11">
            <a:extLst>
              <a:ext uri="{FF2B5EF4-FFF2-40B4-BE49-F238E27FC236}">
                <a16:creationId xmlns:a16="http://schemas.microsoft.com/office/drawing/2014/main" id="{A06C03DF-B70F-2C43-8DCF-95B0E13C4AF9}"/>
              </a:ext>
            </a:extLst>
          </p:cNvPr>
          <p:cNvCxnSpPr>
            <a:cxnSpLocks/>
          </p:cNvCxnSpPr>
          <p:nvPr/>
        </p:nvCxnSpPr>
        <p:spPr>
          <a:xfrm>
            <a:off x="2895600" y="1646237"/>
            <a:ext cx="0" cy="449580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80615124-F667-214B-884E-FE6C9A9CE71E}"/>
              </a:ext>
            </a:extLst>
          </p:cNvPr>
          <p:cNvCxnSpPr>
            <a:cxnSpLocks/>
          </p:cNvCxnSpPr>
          <p:nvPr/>
        </p:nvCxnSpPr>
        <p:spPr>
          <a:xfrm flipH="1">
            <a:off x="2895600" y="6142037"/>
            <a:ext cx="6324600" cy="0"/>
          </a:xfrm>
          <a:prstGeom prst="line">
            <a:avLst/>
          </a:prstGeom>
          <a:ln w="3810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B58ED51-9D68-7A4E-9971-E291E3C6D213}"/>
              </a:ext>
            </a:extLst>
          </p:cNvPr>
          <p:cNvSpPr txBox="1"/>
          <p:nvPr/>
        </p:nvSpPr>
        <p:spPr>
          <a:xfrm>
            <a:off x="1828800" y="1646237"/>
            <a:ext cx="1295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500,000</a:t>
            </a:r>
          </a:p>
        </p:txBody>
      </p:sp>
      <p:sp>
        <p:nvSpPr>
          <p:cNvPr id="17" name="TextBox 16">
            <a:extLst>
              <a:ext uri="{FF2B5EF4-FFF2-40B4-BE49-F238E27FC236}">
                <a16:creationId xmlns:a16="http://schemas.microsoft.com/office/drawing/2014/main" id="{989A5822-1D3D-7A4F-9039-33C94EE6D4AA}"/>
              </a:ext>
            </a:extLst>
          </p:cNvPr>
          <p:cNvSpPr txBox="1"/>
          <p:nvPr/>
        </p:nvSpPr>
        <p:spPr>
          <a:xfrm>
            <a:off x="1823357" y="5303837"/>
            <a:ext cx="1295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100,000</a:t>
            </a:r>
          </a:p>
        </p:txBody>
      </p:sp>
      <p:sp>
        <p:nvSpPr>
          <p:cNvPr id="18" name="TextBox 17">
            <a:extLst>
              <a:ext uri="{FF2B5EF4-FFF2-40B4-BE49-F238E27FC236}">
                <a16:creationId xmlns:a16="http://schemas.microsoft.com/office/drawing/2014/main" id="{1C4D96EF-F182-3541-B9B9-C540A5AD1375}"/>
              </a:ext>
            </a:extLst>
          </p:cNvPr>
          <p:cNvSpPr txBox="1"/>
          <p:nvPr/>
        </p:nvSpPr>
        <p:spPr>
          <a:xfrm>
            <a:off x="1823357" y="3466054"/>
            <a:ext cx="1295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300,000</a:t>
            </a:r>
          </a:p>
        </p:txBody>
      </p:sp>
      <p:sp>
        <p:nvSpPr>
          <p:cNvPr id="19" name="TextBox 18">
            <a:extLst>
              <a:ext uri="{FF2B5EF4-FFF2-40B4-BE49-F238E27FC236}">
                <a16:creationId xmlns:a16="http://schemas.microsoft.com/office/drawing/2014/main" id="{71CB56BF-4280-6A43-AE3D-A338DC34097C}"/>
              </a:ext>
            </a:extLst>
          </p:cNvPr>
          <p:cNvSpPr txBox="1"/>
          <p:nvPr/>
        </p:nvSpPr>
        <p:spPr>
          <a:xfrm>
            <a:off x="1802707" y="4350820"/>
            <a:ext cx="1295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200,000</a:t>
            </a:r>
          </a:p>
        </p:txBody>
      </p:sp>
      <p:sp>
        <p:nvSpPr>
          <p:cNvPr id="20" name="TextBox 19">
            <a:extLst>
              <a:ext uri="{FF2B5EF4-FFF2-40B4-BE49-F238E27FC236}">
                <a16:creationId xmlns:a16="http://schemas.microsoft.com/office/drawing/2014/main" id="{8F333254-507D-F34F-8A4A-6BD388AC9762}"/>
              </a:ext>
            </a:extLst>
          </p:cNvPr>
          <p:cNvSpPr txBox="1"/>
          <p:nvPr/>
        </p:nvSpPr>
        <p:spPr>
          <a:xfrm>
            <a:off x="1802707" y="2450837"/>
            <a:ext cx="1295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400,000</a:t>
            </a:r>
          </a:p>
        </p:txBody>
      </p:sp>
      <p:sp>
        <p:nvSpPr>
          <p:cNvPr id="23" name="TextBox 22">
            <a:extLst>
              <a:ext uri="{FF2B5EF4-FFF2-40B4-BE49-F238E27FC236}">
                <a16:creationId xmlns:a16="http://schemas.microsoft.com/office/drawing/2014/main" id="{AEAA6662-6C50-4C4D-B6F0-92AF2A196BAE}"/>
              </a:ext>
            </a:extLst>
          </p:cNvPr>
          <p:cNvSpPr txBox="1"/>
          <p:nvPr/>
        </p:nvSpPr>
        <p:spPr>
          <a:xfrm>
            <a:off x="6047017" y="3398837"/>
            <a:ext cx="17743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venir Book" panose="02000503020000020003" pitchFamily="2" charset="0"/>
                <a:ea typeface="+mn-ea"/>
                <a:cs typeface="+mn-cs"/>
              </a:rPr>
              <a:t>MVAs</a:t>
            </a:r>
          </a:p>
        </p:txBody>
      </p:sp>
      <p:sp>
        <p:nvSpPr>
          <p:cNvPr id="29" name="TextBox 28">
            <a:extLst>
              <a:ext uri="{FF2B5EF4-FFF2-40B4-BE49-F238E27FC236}">
                <a16:creationId xmlns:a16="http://schemas.microsoft.com/office/drawing/2014/main" id="{E1E22025-9D26-114E-A9F8-98CA0ECDEDAE}"/>
              </a:ext>
            </a:extLst>
          </p:cNvPr>
          <p:cNvSpPr txBox="1"/>
          <p:nvPr/>
        </p:nvSpPr>
        <p:spPr>
          <a:xfrm>
            <a:off x="6047018" y="3791505"/>
            <a:ext cx="17743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Suicide</a:t>
            </a:r>
          </a:p>
        </p:txBody>
      </p:sp>
      <p:sp>
        <p:nvSpPr>
          <p:cNvPr id="30" name="TextBox 29">
            <a:extLst>
              <a:ext uri="{FF2B5EF4-FFF2-40B4-BE49-F238E27FC236}">
                <a16:creationId xmlns:a16="http://schemas.microsoft.com/office/drawing/2014/main" id="{2E4FD8B4-E709-9241-9318-C0B4B3CE0AE8}"/>
              </a:ext>
            </a:extLst>
          </p:cNvPr>
          <p:cNvSpPr txBox="1"/>
          <p:nvPr/>
        </p:nvSpPr>
        <p:spPr>
          <a:xfrm>
            <a:off x="6047017" y="4248705"/>
            <a:ext cx="17525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venir Book" panose="02000503020000020003" pitchFamily="2" charset="0"/>
                <a:ea typeface="+mn-ea"/>
                <a:cs typeface="+mn-cs"/>
              </a:rPr>
              <a:t>Drug-Induced</a:t>
            </a:r>
            <a:endParaRPr kumimoji="0" lang="en-US" sz="2000" b="1" i="0" u="none" strike="noStrike" kern="1200" cap="none" spc="0" normalizeH="0" baseline="0" noProof="0" dirty="0">
              <a:ln>
                <a:noFill/>
              </a:ln>
              <a:solidFill>
                <a:prstClr val="white">
                  <a:lumMod val="95000"/>
                </a:prstClr>
              </a:solidFill>
              <a:effectLst/>
              <a:uLnTx/>
              <a:uFillTx/>
              <a:latin typeface="Avenir Book" panose="02000503020000020003" pitchFamily="2" charset="0"/>
              <a:ea typeface="+mn-ea"/>
              <a:cs typeface="+mn-cs"/>
            </a:endParaRPr>
          </a:p>
        </p:txBody>
      </p:sp>
      <p:sp>
        <p:nvSpPr>
          <p:cNvPr id="31" name="TextBox 30">
            <a:extLst>
              <a:ext uri="{FF2B5EF4-FFF2-40B4-BE49-F238E27FC236}">
                <a16:creationId xmlns:a16="http://schemas.microsoft.com/office/drawing/2014/main" id="{115CFDDC-48C7-AC48-9710-3100A0A1E5DB}"/>
              </a:ext>
            </a:extLst>
          </p:cNvPr>
          <p:cNvSpPr txBox="1"/>
          <p:nvPr/>
        </p:nvSpPr>
        <p:spPr>
          <a:xfrm>
            <a:off x="6025241" y="5075237"/>
            <a:ext cx="17743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venir Book" panose="02000503020000020003" pitchFamily="2" charset="0"/>
                <a:ea typeface="+mn-ea"/>
                <a:cs typeface="+mn-cs"/>
              </a:rPr>
              <a:t>Weight-Related</a:t>
            </a:r>
          </a:p>
        </p:txBody>
      </p:sp>
      <p:sp>
        <p:nvSpPr>
          <p:cNvPr id="33" name="TextBox 32">
            <a:extLst>
              <a:ext uri="{FF2B5EF4-FFF2-40B4-BE49-F238E27FC236}">
                <a16:creationId xmlns:a16="http://schemas.microsoft.com/office/drawing/2014/main" id="{03420BC2-D890-4A44-9004-A933C8B88FDC}"/>
              </a:ext>
            </a:extLst>
          </p:cNvPr>
          <p:cNvSpPr txBox="1"/>
          <p:nvPr/>
        </p:nvSpPr>
        <p:spPr>
          <a:xfrm>
            <a:off x="6047015" y="3017837"/>
            <a:ext cx="17743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venir Book" panose="02000503020000020003" pitchFamily="2" charset="0"/>
                <a:ea typeface="+mn-ea"/>
                <a:cs typeface="+mn-cs"/>
              </a:rPr>
              <a:t>Alcohol</a:t>
            </a:r>
          </a:p>
        </p:txBody>
      </p:sp>
      <p:sp>
        <p:nvSpPr>
          <p:cNvPr id="34" name="TextBox 33">
            <a:extLst>
              <a:ext uri="{FF2B5EF4-FFF2-40B4-BE49-F238E27FC236}">
                <a16:creationId xmlns:a16="http://schemas.microsoft.com/office/drawing/2014/main" id="{55509E0B-F014-644B-876F-1DA0883A8EDF}"/>
              </a:ext>
            </a:extLst>
          </p:cNvPr>
          <p:cNvSpPr txBox="1"/>
          <p:nvPr/>
        </p:nvSpPr>
        <p:spPr>
          <a:xfrm>
            <a:off x="8022762" y="2179637"/>
            <a:ext cx="11702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HIV/AIDS</a:t>
            </a:r>
          </a:p>
        </p:txBody>
      </p:sp>
      <p:sp>
        <p:nvSpPr>
          <p:cNvPr id="35" name="TextBox 34">
            <a:extLst>
              <a:ext uri="{FF2B5EF4-FFF2-40B4-BE49-F238E27FC236}">
                <a16:creationId xmlns:a16="http://schemas.microsoft.com/office/drawing/2014/main" id="{A81F43DB-9D2A-7349-A491-2EEC7EDB0834}"/>
              </a:ext>
            </a:extLst>
          </p:cNvPr>
          <p:cNvSpPr txBox="1"/>
          <p:nvPr/>
        </p:nvSpPr>
        <p:spPr>
          <a:xfrm>
            <a:off x="8022762" y="2636837"/>
            <a:ext cx="11702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Homicide</a:t>
            </a:r>
          </a:p>
        </p:txBody>
      </p:sp>
      <p:sp>
        <p:nvSpPr>
          <p:cNvPr id="36" name="TextBox 35">
            <a:extLst>
              <a:ext uri="{FF2B5EF4-FFF2-40B4-BE49-F238E27FC236}">
                <a16:creationId xmlns:a16="http://schemas.microsoft.com/office/drawing/2014/main" id="{D9A10354-E2D4-4E49-BAB7-E60832B3E9CD}"/>
              </a:ext>
            </a:extLst>
          </p:cNvPr>
          <p:cNvSpPr txBox="1"/>
          <p:nvPr/>
        </p:nvSpPr>
        <p:spPr>
          <a:xfrm>
            <a:off x="9176538" y="2175255"/>
            <a:ext cx="11702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5,698</a:t>
            </a:r>
          </a:p>
        </p:txBody>
      </p:sp>
      <p:sp>
        <p:nvSpPr>
          <p:cNvPr id="37" name="TextBox 36">
            <a:extLst>
              <a:ext uri="{FF2B5EF4-FFF2-40B4-BE49-F238E27FC236}">
                <a16:creationId xmlns:a16="http://schemas.microsoft.com/office/drawing/2014/main" id="{DA368157-8006-B243-9350-849F8C1E3552}"/>
              </a:ext>
            </a:extLst>
          </p:cNvPr>
          <p:cNvSpPr txBox="1"/>
          <p:nvPr/>
        </p:nvSpPr>
        <p:spPr>
          <a:xfrm>
            <a:off x="8156110" y="5065896"/>
            <a:ext cx="11702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170,143</a:t>
            </a:r>
          </a:p>
        </p:txBody>
      </p:sp>
      <p:sp>
        <p:nvSpPr>
          <p:cNvPr id="38" name="TextBox 37">
            <a:extLst>
              <a:ext uri="{FF2B5EF4-FFF2-40B4-BE49-F238E27FC236}">
                <a16:creationId xmlns:a16="http://schemas.microsoft.com/office/drawing/2014/main" id="{450EE92A-0835-A841-80D5-8AFF2CAE25DC}"/>
              </a:ext>
            </a:extLst>
          </p:cNvPr>
          <p:cNvSpPr txBox="1"/>
          <p:nvPr/>
        </p:nvSpPr>
        <p:spPr>
          <a:xfrm>
            <a:off x="8156111" y="4299570"/>
            <a:ext cx="11702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73,990</a:t>
            </a:r>
          </a:p>
        </p:txBody>
      </p:sp>
      <p:sp>
        <p:nvSpPr>
          <p:cNvPr id="39" name="TextBox 38">
            <a:extLst>
              <a:ext uri="{FF2B5EF4-FFF2-40B4-BE49-F238E27FC236}">
                <a16:creationId xmlns:a16="http://schemas.microsoft.com/office/drawing/2014/main" id="{0D7BE1B5-3B9B-D74B-84D2-2ACE38FC7BF4}"/>
              </a:ext>
            </a:extLst>
          </p:cNvPr>
          <p:cNvSpPr txBox="1"/>
          <p:nvPr/>
        </p:nvSpPr>
        <p:spPr>
          <a:xfrm>
            <a:off x="8156118" y="3884532"/>
            <a:ext cx="11702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47,173</a:t>
            </a:r>
          </a:p>
        </p:txBody>
      </p:sp>
      <p:sp>
        <p:nvSpPr>
          <p:cNvPr id="40" name="TextBox 39">
            <a:extLst>
              <a:ext uri="{FF2B5EF4-FFF2-40B4-BE49-F238E27FC236}">
                <a16:creationId xmlns:a16="http://schemas.microsoft.com/office/drawing/2014/main" id="{FDFC13F2-BA6F-7043-BC7E-3143A8165CFB}"/>
              </a:ext>
            </a:extLst>
          </p:cNvPr>
          <p:cNvSpPr txBox="1"/>
          <p:nvPr/>
        </p:nvSpPr>
        <p:spPr>
          <a:xfrm>
            <a:off x="8171617" y="3460367"/>
            <a:ext cx="11702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40,231</a:t>
            </a:r>
          </a:p>
        </p:txBody>
      </p:sp>
      <p:sp>
        <p:nvSpPr>
          <p:cNvPr id="41" name="TextBox 40">
            <a:extLst>
              <a:ext uri="{FF2B5EF4-FFF2-40B4-BE49-F238E27FC236}">
                <a16:creationId xmlns:a16="http://schemas.microsoft.com/office/drawing/2014/main" id="{BEC85337-6710-4244-BC67-D116FE544DC0}"/>
              </a:ext>
            </a:extLst>
          </p:cNvPr>
          <p:cNvSpPr txBox="1"/>
          <p:nvPr/>
        </p:nvSpPr>
        <p:spPr>
          <a:xfrm>
            <a:off x="8156112" y="3111229"/>
            <a:ext cx="11702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35,823</a:t>
            </a:r>
          </a:p>
        </p:txBody>
      </p:sp>
      <p:sp>
        <p:nvSpPr>
          <p:cNvPr id="42" name="TextBox 41">
            <a:extLst>
              <a:ext uri="{FF2B5EF4-FFF2-40B4-BE49-F238E27FC236}">
                <a16:creationId xmlns:a16="http://schemas.microsoft.com/office/drawing/2014/main" id="{06976655-BAA6-9842-B7D0-F4F56367B61F}"/>
              </a:ext>
            </a:extLst>
          </p:cNvPr>
          <p:cNvSpPr txBox="1"/>
          <p:nvPr/>
        </p:nvSpPr>
        <p:spPr>
          <a:xfrm>
            <a:off x="9145347" y="2637678"/>
            <a:ext cx="11702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19,510</a:t>
            </a:r>
          </a:p>
        </p:txBody>
      </p:sp>
      <p:sp>
        <p:nvSpPr>
          <p:cNvPr id="44" name="TextBox 43">
            <a:extLst>
              <a:ext uri="{FF2B5EF4-FFF2-40B4-BE49-F238E27FC236}">
                <a16:creationId xmlns:a16="http://schemas.microsoft.com/office/drawing/2014/main" id="{E0CAAA8B-4A39-0941-A0D2-E5B4DC041DFF}"/>
              </a:ext>
            </a:extLst>
          </p:cNvPr>
          <p:cNvSpPr txBox="1"/>
          <p:nvPr/>
        </p:nvSpPr>
        <p:spPr>
          <a:xfrm>
            <a:off x="4060373" y="3139245"/>
            <a:ext cx="17525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venir Book" panose="02000503020000020003" pitchFamily="2" charset="0"/>
                <a:ea typeface="+mn-ea"/>
                <a:cs typeface="+mn-cs"/>
              </a:rPr>
              <a:t>Tobacco</a:t>
            </a:r>
            <a:endParaRPr kumimoji="0" lang="en-US" sz="2000" b="1" i="0" u="none" strike="noStrike" kern="1200" cap="none" spc="0" normalizeH="0" baseline="0" noProof="0" dirty="0">
              <a:ln>
                <a:noFill/>
              </a:ln>
              <a:solidFill>
                <a:prstClr val="white">
                  <a:lumMod val="95000"/>
                </a:prstClr>
              </a:solidFill>
              <a:effectLst/>
              <a:uLnTx/>
              <a:uFillTx/>
              <a:latin typeface="Avenir Book" panose="02000503020000020003" pitchFamily="2" charset="0"/>
              <a:ea typeface="+mn-ea"/>
              <a:cs typeface="+mn-cs"/>
            </a:endParaRPr>
          </a:p>
        </p:txBody>
      </p:sp>
      <p:sp>
        <p:nvSpPr>
          <p:cNvPr id="45" name="TextBox 44">
            <a:extLst>
              <a:ext uri="{FF2B5EF4-FFF2-40B4-BE49-F238E27FC236}">
                <a16:creationId xmlns:a16="http://schemas.microsoft.com/office/drawing/2014/main" id="{42357804-3751-5B43-B007-ECF9869609D1}"/>
              </a:ext>
            </a:extLst>
          </p:cNvPr>
          <p:cNvSpPr txBox="1"/>
          <p:nvPr/>
        </p:nvSpPr>
        <p:spPr>
          <a:xfrm>
            <a:off x="6052467" y="2484437"/>
            <a:ext cx="17961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392,568</a:t>
            </a:r>
          </a:p>
        </p:txBody>
      </p:sp>
      <p:sp>
        <p:nvSpPr>
          <p:cNvPr id="46" name="TextBox 45">
            <a:extLst>
              <a:ext uri="{FF2B5EF4-FFF2-40B4-BE49-F238E27FC236}">
                <a16:creationId xmlns:a16="http://schemas.microsoft.com/office/drawing/2014/main" id="{2AB5C274-CD7E-C84B-8AF2-53A5962FEF41}"/>
              </a:ext>
            </a:extLst>
          </p:cNvPr>
          <p:cNvSpPr txBox="1"/>
          <p:nvPr/>
        </p:nvSpPr>
        <p:spPr>
          <a:xfrm>
            <a:off x="4191003" y="1646237"/>
            <a:ext cx="15239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480,000</a:t>
            </a:r>
          </a:p>
        </p:txBody>
      </p:sp>
      <p:cxnSp>
        <p:nvCxnSpPr>
          <p:cNvPr id="48" name="Straight Connector 47">
            <a:extLst>
              <a:ext uri="{FF2B5EF4-FFF2-40B4-BE49-F238E27FC236}">
                <a16:creationId xmlns:a16="http://schemas.microsoft.com/office/drawing/2014/main" id="{D5A3ED5B-D086-D54C-978A-D4B15CBAB5B9}"/>
              </a:ext>
            </a:extLst>
          </p:cNvPr>
          <p:cNvCxnSpPr/>
          <p:nvPr/>
        </p:nvCxnSpPr>
        <p:spPr>
          <a:xfrm flipH="1">
            <a:off x="7696200" y="2471153"/>
            <a:ext cx="459918" cy="369332"/>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0E8DE7F9-E520-2F46-B8A5-F58ED4D8053D}"/>
              </a:ext>
            </a:extLst>
          </p:cNvPr>
          <p:cNvCxnSpPr>
            <a:stCxn id="35" idx="1"/>
          </p:cNvCxnSpPr>
          <p:nvPr/>
        </p:nvCxnSpPr>
        <p:spPr>
          <a:xfrm flipH="1">
            <a:off x="7794163" y="2806114"/>
            <a:ext cx="228599" cy="199604"/>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B91D8B78-203A-FF44-AFE2-B53ED453747B}"/>
              </a:ext>
            </a:extLst>
          </p:cNvPr>
          <p:cNvCxnSpPr>
            <a:cxnSpLocks/>
          </p:cNvCxnSpPr>
          <p:nvPr/>
        </p:nvCxnSpPr>
        <p:spPr>
          <a:xfrm flipH="1">
            <a:off x="7709799" y="3238974"/>
            <a:ext cx="459918" cy="486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9C325386-A86B-7C41-AEBA-56684C9FE24E}"/>
              </a:ext>
            </a:extLst>
          </p:cNvPr>
          <p:cNvCxnSpPr/>
          <p:nvPr/>
        </p:nvCxnSpPr>
        <p:spPr>
          <a:xfrm flipH="1">
            <a:off x="7709799" y="3597824"/>
            <a:ext cx="459918" cy="4867"/>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54231AB4-65D0-8D43-8BFE-C7188DECE695}"/>
              </a:ext>
            </a:extLst>
          </p:cNvPr>
          <p:cNvCxnSpPr/>
          <p:nvPr/>
        </p:nvCxnSpPr>
        <p:spPr>
          <a:xfrm flipH="1">
            <a:off x="7747906" y="3998518"/>
            <a:ext cx="459918" cy="4867"/>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AF6DB789-704B-5843-A3C8-3EDE30181017}"/>
              </a:ext>
            </a:extLst>
          </p:cNvPr>
          <p:cNvCxnSpPr/>
          <p:nvPr/>
        </p:nvCxnSpPr>
        <p:spPr>
          <a:xfrm flipH="1">
            <a:off x="7747906" y="4437268"/>
            <a:ext cx="459918" cy="486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F742139C-7469-1043-B156-47B73F24556A}"/>
              </a:ext>
            </a:extLst>
          </p:cNvPr>
          <p:cNvCxnSpPr/>
          <p:nvPr/>
        </p:nvCxnSpPr>
        <p:spPr>
          <a:xfrm flipH="1">
            <a:off x="7792803" y="5208471"/>
            <a:ext cx="459918" cy="4867"/>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E397B0E4-82E2-E442-91A1-31CF387FDC9D}"/>
              </a:ext>
            </a:extLst>
          </p:cNvPr>
          <p:cNvCxnSpPr/>
          <p:nvPr/>
        </p:nvCxnSpPr>
        <p:spPr>
          <a:xfrm>
            <a:off x="4288965" y="4594206"/>
            <a:ext cx="1523995" cy="0"/>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13F9BFA-FD76-CB47-9034-6CCCFB90D2B3}"/>
              </a:ext>
            </a:extLst>
          </p:cNvPr>
          <p:cNvSpPr txBox="1"/>
          <p:nvPr/>
        </p:nvSpPr>
        <p:spPr>
          <a:xfrm>
            <a:off x="3810000" y="4313237"/>
            <a:ext cx="457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3"/>
                </a:solidFill>
                <a:effectLst/>
                <a:uLnTx/>
                <a:uFillTx/>
                <a:latin typeface="Avenir Book" panose="02000503020000020003" pitchFamily="2" charset="0"/>
                <a:ea typeface="+mn-ea"/>
                <a:cs typeface="+mn-cs"/>
              </a:rPr>
              <a:t>*</a:t>
            </a:r>
          </a:p>
        </p:txBody>
      </p:sp>
      <p:sp>
        <p:nvSpPr>
          <p:cNvPr id="65" name="TextBox 64">
            <a:extLst>
              <a:ext uri="{FF2B5EF4-FFF2-40B4-BE49-F238E27FC236}">
                <a16:creationId xmlns:a16="http://schemas.microsoft.com/office/drawing/2014/main" id="{11607F73-0C9D-6E45-870C-8FE92C7214B8}"/>
              </a:ext>
            </a:extLst>
          </p:cNvPr>
          <p:cNvSpPr txBox="1"/>
          <p:nvPr/>
        </p:nvSpPr>
        <p:spPr>
          <a:xfrm>
            <a:off x="7696200" y="1486013"/>
            <a:ext cx="31810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3"/>
                </a:solidFill>
                <a:effectLst/>
                <a:uLnTx/>
                <a:uFillTx/>
                <a:latin typeface="Avenir Book" panose="02000503020000020003" pitchFamily="2" charset="0"/>
                <a:ea typeface="+mn-ea"/>
                <a:cs typeface="+mn-cs"/>
              </a:rPr>
              <a:t>* Persons with BH conditions</a:t>
            </a:r>
          </a:p>
        </p:txBody>
      </p:sp>
    </p:spTree>
    <p:extLst>
      <p:ext uri="{BB962C8B-B14F-4D97-AF65-F5344CB8AC3E}">
        <p14:creationId xmlns:p14="http://schemas.microsoft.com/office/powerpoint/2010/main" val="32658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5095" y="510236"/>
            <a:ext cx="5882640" cy="1143000"/>
          </a:xfrm>
        </p:spPr>
        <p:txBody>
          <a:bodyPr>
            <a:noAutofit/>
          </a:bodyPr>
          <a:lstStyle/>
          <a:p>
            <a:r>
              <a:rPr lang="en-US" sz="6000" dirty="0">
                <a:latin typeface="+mj-lt"/>
                <a:cs typeface="Arial" pitchFamily="34" charset="0"/>
              </a:rPr>
              <a:t>Quitting: </a:t>
            </a:r>
            <a:br>
              <a:rPr lang="en-US" sz="6000" dirty="0">
                <a:latin typeface="+mj-lt"/>
                <a:cs typeface="Arial" pitchFamily="34" charset="0"/>
              </a:rPr>
            </a:br>
            <a:r>
              <a:rPr lang="en-US" sz="6000" dirty="0">
                <a:latin typeface="+mj-lt"/>
                <a:cs typeface="Arial" pitchFamily="34" charset="0"/>
              </a:rPr>
              <a:t>It Can Be Done</a:t>
            </a:r>
          </a:p>
        </p:txBody>
      </p:sp>
      <p:sp>
        <p:nvSpPr>
          <p:cNvPr id="3" name="Content Placeholder 2"/>
          <p:cNvSpPr>
            <a:spLocks noGrp="1"/>
          </p:cNvSpPr>
          <p:nvPr>
            <p:ph type="body" sz="quarter" idx="10"/>
          </p:nvPr>
        </p:nvSpPr>
        <p:spPr>
          <a:xfrm>
            <a:off x="6118557" y="2315689"/>
            <a:ext cx="5588000" cy="4267200"/>
          </a:xfrm>
        </p:spPr>
        <p:txBody>
          <a:bodyPr>
            <a:normAutofit/>
          </a:bodyPr>
          <a:lstStyle/>
          <a:p>
            <a:pPr>
              <a:spcBef>
                <a:spcPts val="768"/>
              </a:spcBef>
            </a:pPr>
            <a:r>
              <a:rPr lang="en-US" sz="3600" b="1" dirty="0">
                <a:cs typeface="Arial" pitchFamily="34" charset="0"/>
              </a:rPr>
              <a:t>Persons with behavioral health conditions: </a:t>
            </a:r>
          </a:p>
          <a:p>
            <a:pPr marL="457200" indent="-457200">
              <a:spcBef>
                <a:spcPts val="768"/>
              </a:spcBef>
              <a:buFont typeface="Arial" panose="020B0604020202020204" pitchFamily="34" charset="0"/>
              <a:buChar char="•"/>
            </a:pPr>
            <a:r>
              <a:rPr lang="en-US" dirty="0">
                <a:solidFill>
                  <a:schemeClr val="tx2">
                    <a:lumMod val="50000"/>
                  </a:schemeClr>
                </a:solidFill>
                <a:cs typeface="Arial" pitchFamily="34" charset="0"/>
              </a:rPr>
              <a:t>Are able to quit using</a:t>
            </a:r>
          </a:p>
          <a:p>
            <a:pPr marL="457200" indent="-457200">
              <a:spcBef>
                <a:spcPts val="768"/>
              </a:spcBef>
              <a:buFont typeface="Arial" panose="020B0604020202020204" pitchFamily="34" charset="0"/>
              <a:buChar char="•"/>
            </a:pPr>
            <a:r>
              <a:rPr lang="en-US" dirty="0">
                <a:solidFill>
                  <a:schemeClr val="tx2">
                    <a:lumMod val="50000"/>
                  </a:schemeClr>
                </a:solidFill>
                <a:cs typeface="Arial" pitchFamily="34" charset="0"/>
              </a:rPr>
              <a:t>75% want to quit using</a:t>
            </a:r>
          </a:p>
          <a:p>
            <a:pPr marL="457200" indent="-457200">
              <a:spcBef>
                <a:spcPts val="768"/>
              </a:spcBef>
              <a:buFont typeface="Arial" panose="020B0604020202020204" pitchFamily="34" charset="0"/>
              <a:buChar char="•"/>
            </a:pPr>
            <a:r>
              <a:rPr lang="en-US" dirty="0">
                <a:solidFill>
                  <a:schemeClr val="tx2">
                    <a:lumMod val="50000"/>
                  </a:schemeClr>
                </a:solidFill>
                <a:cs typeface="Arial" pitchFamily="34" charset="0"/>
              </a:rPr>
              <a:t>65% tried to quit in the last 12-months</a:t>
            </a:r>
          </a:p>
          <a:p>
            <a:pPr marL="457200" lvl="1" indent="0">
              <a:lnSpc>
                <a:spcPct val="90000"/>
              </a:lnSpc>
              <a:buNone/>
            </a:pPr>
            <a:endParaRPr lang="en-US" dirty="0">
              <a:latin typeface="Arial" pitchFamily="34" charset="0"/>
              <a:cs typeface="Arial" pitchFamily="34" charset="0"/>
            </a:endParaRPr>
          </a:p>
        </p:txBody>
      </p:sp>
      <p:pic>
        <p:nvPicPr>
          <p:cNvPr id="6" name="Picture 5">
            <a:extLst>
              <a:ext uri="{FF2B5EF4-FFF2-40B4-BE49-F238E27FC236}">
                <a16:creationId xmlns:a16="http://schemas.microsoft.com/office/drawing/2014/main" id="{F18D9177-FF2C-2E4C-B27B-EED02470F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65" y="510236"/>
            <a:ext cx="4944962" cy="3834719"/>
          </a:xfrm>
          <a:prstGeom prst="rect">
            <a:avLst/>
          </a:prstGeom>
        </p:spPr>
      </p:pic>
      <p:pic>
        <p:nvPicPr>
          <p:cNvPr id="8" name="Picture 7">
            <a:extLst>
              <a:ext uri="{FF2B5EF4-FFF2-40B4-BE49-F238E27FC236}">
                <a16:creationId xmlns:a16="http://schemas.microsoft.com/office/drawing/2014/main" id="{D5E44DF0-82F6-6040-A7EC-F2B61762A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7595" y="3251153"/>
            <a:ext cx="2035373" cy="2971800"/>
          </a:xfrm>
          <a:prstGeom prst="rect">
            <a:avLst/>
          </a:prstGeom>
        </p:spPr>
      </p:pic>
    </p:spTree>
    <p:extLst>
      <p:ext uri="{BB962C8B-B14F-4D97-AF65-F5344CB8AC3E}">
        <p14:creationId xmlns:p14="http://schemas.microsoft.com/office/powerpoint/2010/main" val="411981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A695343D-0C7A-40C5-BC6D-C023319AF9E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altLang="en-US" sz="3600" kern="1200">
                <a:solidFill>
                  <a:srgbClr val="FFFFFF"/>
                </a:solidFill>
                <a:latin typeface="+mj-lt"/>
                <a:ea typeface="+mj-ea"/>
                <a:cs typeface="+mj-cs"/>
              </a:rPr>
              <a:t>Comments &amp; Questions?</a:t>
            </a:r>
          </a:p>
        </p:txBody>
      </p:sp>
      <p:pic>
        <p:nvPicPr>
          <p:cNvPr id="8" name="Picture 7">
            <a:extLst>
              <a:ext uri="{FF2B5EF4-FFF2-40B4-BE49-F238E27FC236}">
                <a16:creationId xmlns:a16="http://schemas.microsoft.com/office/drawing/2014/main" id="{4D716B6F-A618-463D-9A5B-5D7892F39841}"/>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304597" y="395249"/>
            <a:ext cx="6780700" cy="4119274"/>
          </a:xfrm>
          <a:prstGeom prst="rect">
            <a:avLst/>
          </a:prstGeom>
        </p:spPr>
      </p:pic>
      <p:sp>
        <p:nvSpPr>
          <p:cNvPr id="2" name="TextBox 1">
            <a:extLst>
              <a:ext uri="{FF2B5EF4-FFF2-40B4-BE49-F238E27FC236}">
                <a16:creationId xmlns:a16="http://schemas.microsoft.com/office/drawing/2014/main" id="{10D20E7E-FE9E-44CF-87EE-9D17A6212534}"/>
              </a:ext>
            </a:extLst>
          </p:cNvPr>
          <p:cNvSpPr txBox="1"/>
          <p:nvPr/>
        </p:nvSpPr>
        <p:spPr>
          <a:xfrm>
            <a:off x="1770274" y="4107943"/>
            <a:ext cx="9095874"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Questions?</a:t>
            </a:r>
          </a:p>
        </p:txBody>
      </p:sp>
    </p:spTree>
    <p:extLst>
      <p:ext uri="{BB962C8B-B14F-4D97-AF65-F5344CB8AC3E}">
        <p14:creationId xmlns:p14="http://schemas.microsoft.com/office/powerpoint/2010/main" val="3197614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93672" y="1002268"/>
            <a:ext cx="6477000" cy="3505200"/>
          </a:xfrm>
        </p:spPr>
        <p:txBody>
          <a:bodyPr>
            <a:noAutofit/>
          </a:bodyPr>
          <a:lstStyle/>
          <a:p>
            <a:pPr>
              <a:lnSpc>
                <a:spcPct val="90000"/>
              </a:lnSpc>
              <a:spcBef>
                <a:spcPts val="888"/>
              </a:spcBef>
            </a:pPr>
            <a:r>
              <a:rPr lang="en-US" sz="6000" dirty="0">
                <a:latin typeface="+mj-lt"/>
              </a:rPr>
              <a:t>Behavioral Health &amp; </a:t>
            </a:r>
            <a:br>
              <a:rPr lang="en-US" sz="6000" dirty="0">
                <a:latin typeface="+mj-lt"/>
              </a:rPr>
            </a:br>
            <a:r>
              <a:rPr lang="en-US" sz="6000" dirty="0">
                <a:latin typeface="+mj-lt"/>
              </a:rPr>
              <a:t>Wellness Program</a:t>
            </a:r>
          </a:p>
          <a:p>
            <a:pPr>
              <a:lnSpc>
                <a:spcPct val="90000"/>
              </a:lnSpc>
              <a:spcBef>
                <a:spcPts val="2400"/>
              </a:spcBef>
            </a:pPr>
            <a:r>
              <a:rPr lang="en-US" sz="3700" dirty="0">
                <a:latin typeface="+mj-lt"/>
              </a:rPr>
              <a:t>303.724.3713</a:t>
            </a:r>
          </a:p>
          <a:p>
            <a:pPr>
              <a:lnSpc>
                <a:spcPct val="90000"/>
              </a:lnSpc>
              <a:spcBef>
                <a:spcPts val="888"/>
              </a:spcBef>
            </a:pPr>
            <a:r>
              <a:rPr lang="en-US" sz="3700" u="sng" dirty="0">
                <a:solidFill>
                  <a:srgbClr val="2F6DB2"/>
                </a:solidFill>
                <a:latin typeface="+mj-lt"/>
              </a:rPr>
              <a:t>bh.wellness@ucdenver.edu</a:t>
            </a:r>
          </a:p>
          <a:p>
            <a:pPr>
              <a:lnSpc>
                <a:spcPct val="90000"/>
              </a:lnSpc>
              <a:spcBef>
                <a:spcPts val="888"/>
              </a:spcBef>
            </a:pPr>
            <a:r>
              <a:rPr lang="en-US" sz="3700" u="sng" dirty="0">
                <a:solidFill>
                  <a:srgbClr val="2F6DB2"/>
                </a:solidFill>
                <a:latin typeface="+mj-lt"/>
              </a:rPr>
              <a:t>www.bhwellness.org</a:t>
            </a:r>
          </a:p>
          <a:p>
            <a:pPr>
              <a:lnSpc>
                <a:spcPct val="90000"/>
              </a:lnSpc>
              <a:spcBef>
                <a:spcPts val="888"/>
              </a:spcBef>
            </a:pPr>
            <a:r>
              <a:rPr lang="en-US" sz="3700" dirty="0">
                <a:latin typeface="Arial" pitchFamily="34"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5257800"/>
            <a:ext cx="914400" cy="914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5257800"/>
            <a:ext cx="914400" cy="914400"/>
          </a:xfrm>
          <a:prstGeom prst="rect">
            <a:avLst/>
          </a:prstGeom>
        </p:spPr>
      </p:pic>
      <p:sp>
        <p:nvSpPr>
          <p:cNvPr id="6" name="TextBox 5"/>
          <p:cNvSpPr txBox="1"/>
          <p:nvPr/>
        </p:nvSpPr>
        <p:spPr>
          <a:xfrm>
            <a:off x="8839200" y="5486400"/>
            <a:ext cx="160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F6DB2"/>
                </a:solidFill>
                <a:effectLst/>
                <a:uLnTx/>
                <a:uFillTx/>
                <a:latin typeface="Calibri"/>
                <a:ea typeface="+mn-ea"/>
                <a:cs typeface="+mn-cs"/>
              </a:rPr>
              <a:t>BHWP_UCD</a:t>
            </a:r>
          </a:p>
        </p:txBody>
      </p:sp>
      <p:sp>
        <p:nvSpPr>
          <p:cNvPr id="7" name="TextBox 6"/>
          <p:cNvSpPr txBox="1"/>
          <p:nvPr/>
        </p:nvSpPr>
        <p:spPr>
          <a:xfrm>
            <a:off x="5181600" y="5410201"/>
            <a:ext cx="243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F6DB2"/>
                </a:solidFill>
                <a:effectLst/>
                <a:uLnTx/>
                <a:uFillTx/>
                <a:latin typeface="Calibri"/>
                <a:ea typeface="+mn-ea"/>
                <a:cs typeface="+mn-cs"/>
              </a:rPr>
              <a:t>Behavioral Health and </a:t>
            </a:r>
            <a:br>
              <a:rPr kumimoji="0" lang="en-US" sz="1800" b="1" i="0" u="none" strike="noStrike" kern="1200" cap="none" spc="0" normalizeH="0" baseline="0" noProof="0" dirty="0">
                <a:ln>
                  <a:noFill/>
                </a:ln>
                <a:solidFill>
                  <a:srgbClr val="2F6DB2"/>
                </a:solidFill>
                <a:effectLst/>
                <a:uLnTx/>
                <a:uFillTx/>
                <a:latin typeface="Calibri"/>
                <a:ea typeface="+mn-ea"/>
                <a:cs typeface="+mn-cs"/>
              </a:rPr>
            </a:br>
            <a:r>
              <a:rPr kumimoji="0" lang="en-US" sz="1800" b="1" i="0" u="none" strike="noStrike" kern="1200" cap="none" spc="0" normalizeH="0" baseline="0" noProof="0" dirty="0">
                <a:ln>
                  <a:noFill/>
                </a:ln>
                <a:solidFill>
                  <a:srgbClr val="2F6DB2"/>
                </a:solidFill>
                <a:effectLst/>
                <a:uLnTx/>
                <a:uFillTx/>
                <a:latin typeface="Calibri"/>
                <a:ea typeface="+mn-ea"/>
                <a:cs typeface="+mn-cs"/>
              </a:rPr>
              <a:t>Wellness Program</a:t>
            </a:r>
          </a:p>
        </p:txBody>
      </p:sp>
    </p:spTree>
    <p:extLst>
      <p:ext uri="{BB962C8B-B14F-4D97-AF65-F5344CB8AC3E}">
        <p14:creationId xmlns:p14="http://schemas.microsoft.com/office/powerpoint/2010/main" val="765115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9919C-EEA4-465C-9DD9-BC52D3DE6142}"/>
              </a:ext>
            </a:extLst>
          </p:cNvPr>
          <p:cNvSpPr>
            <a:spLocks noGrp="1"/>
          </p:cNvSpPr>
          <p:nvPr>
            <p:ph type="title"/>
          </p:nvPr>
        </p:nvSpPr>
        <p:spPr/>
        <p:txBody>
          <a:bodyPr/>
          <a:lstStyle/>
          <a:p>
            <a:pPr algn="ctr"/>
            <a:r>
              <a:rPr lang="en-US" dirty="0"/>
              <a:t>Thank you for joining us!</a:t>
            </a:r>
          </a:p>
        </p:txBody>
      </p:sp>
      <p:sp>
        <p:nvSpPr>
          <p:cNvPr id="4" name="Slide Number Placeholder 1">
            <a:extLst>
              <a:ext uri="{FF2B5EF4-FFF2-40B4-BE49-F238E27FC236}">
                <a16:creationId xmlns:a16="http://schemas.microsoft.com/office/drawing/2014/main" id="{7BB2F50F-9F7C-4346-A9C3-35A786D203A0}"/>
              </a:ext>
            </a:extLst>
          </p:cNvPr>
          <p:cNvSpPr>
            <a:spLocks noGrp="1"/>
          </p:cNvSpPr>
          <p:nvPr>
            <p:ph type="sldNum" sz="quarter" idx="12"/>
          </p:nvPr>
        </p:nvSpPr>
        <p:spPr>
          <a:xfrm>
            <a:off x="86106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15F505C-685B-45B0-B842-745385AB1CB1}" type="slidenum">
              <a:rPr kumimoji="0" lang="en-US" sz="8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800" b="1"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1DB79F9-0E33-49A8-A128-90E6C0F596BD}"/>
              </a:ext>
            </a:extLst>
          </p:cNvPr>
          <p:cNvSpPr txBox="1"/>
          <p:nvPr/>
        </p:nvSpPr>
        <p:spPr>
          <a:xfrm>
            <a:off x="1601190" y="1908643"/>
            <a:ext cx="89896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Please be sure to complete the brief post-webinar evaluation.</a:t>
            </a:r>
          </a:p>
        </p:txBody>
      </p:sp>
      <p:sp>
        <p:nvSpPr>
          <p:cNvPr id="7" name="TextBox 6">
            <a:extLst>
              <a:ext uri="{FF2B5EF4-FFF2-40B4-BE49-F238E27FC236}">
                <a16:creationId xmlns:a16="http://schemas.microsoft.com/office/drawing/2014/main" id="{41D542F0-EE1F-48A8-847D-060085D20A61}"/>
              </a:ext>
            </a:extLst>
          </p:cNvPr>
          <p:cNvSpPr txBox="1"/>
          <p:nvPr/>
        </p:nvSpPr>
        <p:spPr>
          <a:xfrm>
            <a:off x="564874" y="3933805"/>
            <a:ext cx="10796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Visit </a:t>
            </a:r>
            <a:r>
              <a:rPr kumimoji="0" lang="en-US" sz="3200" b="1" i="0" u="none" strike="noStrike" kern="1200" cap="none" spc="0" normalizeH="0" baseline="0" noProof="0" dirty="0">
                <a:ln>
                  <a:noFill/>
                </a:ln>
                <a:solidFill>
                  <a:srgbClr val="EA5E29"/>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BHtheChange.org</a:t>
            </a:r>
            <a:r>
              <a:rPr kumimoji="0" lang="en-US" sz="3200" b="1" i="0" u="none" strike="noStrike" kern="1200" cap="none" spc="0" normalizeH="0" baseline="0" noProof="0" dirty="0">
                <a:ln>
                  <a:noFill/>
                </a:ln>
                <a:solidFill>
                  <a:srgbClr val="EA5E29"/>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and Become a FREE Member Today!</a:t>
            </a:r>
          </a:p>
        </p:txBody>
      </p:sp>
    </p:spTree>
    <p:extLst>
      <p:ext uri="{BB962C8B-B14F-4D97-AF65-F5344CB8AC3E}">
        <p14:creationId xmlns:p14="http://schemas.microsoft.com/office/powerpoint/2010/main" val="2228222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58D6E-DE4F-45D3-A274-98D6113A5D9F}"/>
              </a:ext>
            </a:extLst>
          </p:cNvPr>
          <p:cNvSpPr>
            <a:spLocks noGrp="1"/>
          </p:cNvSpPr>
          <p:nvPr>
            <p:ph type="title"/>
          </p:nvPr>
        </p:nvSpPr>
        <p:spPr/>
        <p:txBody>
          <a:bodyPr/>
          <a:lstStyle/>
          <a:p>
            <a:pPr algn="ctr"/>
            <a:r>
              <a:rPr lang="en-US" b="1" dirty="0"/>
              <a:t>Today’s Featured Speaker</a:t>
            </a:r>
          </a:p>
        </p:txBody>
      </p:sp>
      <p:sp>
        <p:nvSpPr>
          <p:cNvPr id="5" name="TextBox 4">
            <a:extLst>
              <a:ext uri="{FF2B5EF4-FFF2-40B4-BE49-F238E27FC236}">
                <a16:creationId xmlns:a16="http://schemas.microsoft.com/office/drawing/2014/main" id="{16C8207D-6632-48FE-92CC-82A66F7CF134}"/>
              </a:ext>
            </a:extLst>
          </p:cNvPr>
          <p:cNvSpPr txBox="1"/>
          <p:nvPr/>
        </p:nvSpPr>
        <p:spPr>
          <a:xfrm>
            <a:off x="2950029" y="4545764"/>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Chad Morris,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Professor of Psychiatry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Director, Behavioral Health &amp; Wellness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University of Colorado, Anschutz Medical Campus</a:t>
            </a:r>
          </a:p>
        </p:txBody>
      </p:sp>
      <p:sp>
        <p:nvSpPr>
          <p:cNvPr id="4" name="object 6">
            <a:extLst>
              <a:ext uri="{FF2B5EF4-FFF2-40B4-BE49-F238E27FC236}">
                <a16:creationId xmlns:a16="http://schemas.microsoft.com/office/drawing/2014/main" id="{B7FA240D-64EB-4649-80E0-E976294C0DE9}"/>
              </a:ext>
            </a:extLst>
          </p:cNvPr>
          <p:cNvSpPr/>
          <p:nvPr/>
        </p:nvSpPr>
        <p:spPr>
          <a:xfrm>
            <a:off x="4474029" y="1518952"/>
            <a:ext cx="3048000" cy="317416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12962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1615-24C0-F54B-ADC6-17606A0C3950}"/>
              </a:ext>
            </a:extLst>
          </p:cNvPr>
          <p:cNvSpPr>
            <a:spLocks noGrp="1"/>
          </p:cNvSpPr>
          <p:nvPr>
            <p:ph type="title" idx="4294967295"/>
          </p:nvPr>
        </p:nvSpPr>
        <p:spPr>
          <a:xfrm>
            <a:off x="5562600" y="990600"/>
            <a:ext cx="6032069" cy="1143000"/>
          </a:xfrm>
        </p:spPr>
        <p:txBody>
          <a:bodyPr>
            <a:noAutofit/>
          </a:bodyPr>
          <a:lstStyle/>
          <a:p>
            <a:r>
              <a:rPr lang="en-US" sz="6000" dirty="0">
                <a:solidFill>
                  <a:schemeClr val="bg1"/>
                </a:solidFill>
                <a:latin typeface="+mj-lt"/>
              </a:rPr>
              <a:t>Disclosure</a:t>
            </a:r>
          </a:p>
        </p:txBody>
      </p:sp>
      <p:sp>
        <p:nvSpPr>
          <p:cNvPr id="5" name="Content Placeholder 2">
            <a:extLst>
              <a:ext uri="{FF2B5EF4-FFF2-40B4-BE49-F238E27FC236}">
                <a16:creationId xmlns:a16="http://schemas.microsoft.com/office/drawing/2014/main" id="{E136B32E-A0B0-554F-95FE-EAF839B639C1}"/>
              </a:ext>
            </a:extLst>
          </p:cNvPr>
          <p:cNvSpPr txBox="1">
            <a:spLocks/>
          </p:cNvSpPr>
          <p:nvPr/>
        </p:nvSpPr>
        <p:spPr>
          <a:xfrm>
            <a:off x="5562600" y="2442755"/>
            <a:ext cx="6400800" cy="2286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Site Principal Investigator for Pfizer Varenicline Clinical Trials:</a:t>
            </a:r>
          </a:p>
          <a:p>
            <a:r>
              <a:rPr lang="en-US" sz="2400" dirty="0">
                <a:solidFill>
                  <a:schemeClr val="bg1"/>
                </a:solidFill>
              </a:rPr>
              <a:t>Smokers with and without Psychiatric Disorders (EAGLES A3051123-A3051148) - 2011-2014</a:t>
            </a:r>
          </a:p>
          <a:p>
            <a:r>
              <a:rPr lang="en-US" sz="2400" dirty="0">
                <a:solidFill>
                  <a:schemeClr val="bg1"/>
                </a:solidFill>
              </a:rPr>
              <a:t>Smokers with Depression (A3051122) -       2010-2012</a:t>
            </a:r>
          </a:p>
          <a:p>
            <a:r>
              <a:rPr lang="en-US" sz="2400" dirty="0">
                <a:solidFill>
                  <a:schemeClr val="bg1"/>
                </a:solidFill>
              </a:rPr>
              <a:t>Persons with Psychotic Disorders (A3051072) - 2008-2009</a:t>
            </a:r>
          </a:p>
          <a:p>
            <a:pPr marL="0" lvl="0" indent="0">
              <a:buNone/>
            </a:pPr>
            <a:endParaRPr lang="en-US" dirty="0">
              <a:solidFill>
                <a:srgbClr val="2F6DB2">
                  <a:lumMod val="20000"/>
                  <a:lumOff val="80000"/>
                </a:srgbClr>
              </a:solidFill>
            </a:endParaRPr>
          </a:p>
          <a:p>
            <a:pPr marL="0" lvl="0" indent="0">
              <a:buNone/>
            </a:pPr>
            <a:endParaRPr lang="en-US" dirty="0">
              <a:solidFill>
                <a:srgbClr val="2F6DB2">
                  <a:lumMod val="20000"/>
                  <a:lumOff val="80000"/>
                </a:srgbClr>
              </a:solidFill>
            </a:endParaRPr>
          </a:p>
          <a:p>
            <a:pPr marL="0" lvl="0" indent="0">
              <a:buNone/>
            </a:pPr>
            <a:endParaRPr lang="en-US" dirty="0">
              <a:solidFill>
                <a:srgbClr val="2F6DB2">
                  <a:lumMod val="20000"/>
                  <a:lumOff val="80000"/>
                </a:srgbClr>
              </a:solidFill>
            </a:endParaRPr>
          </a:p>
          <a:p>
            <a:pPr marL="0" lvl="0" indent="0">
              <a:buNone/>
            </a:pPr>
            <a:endParaRPr lang="en-US" dirty="0">
              <a:solidFill>
                <a:srgbClr val="2F6DB2">
                  <a:lumMod val="20000"/>
                  <a:lumOff val="80000"/>
                </a:srgbClr>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2F6DB2">
                  <a:lumMod val="20000"/>
                  <a:lumOff val="80000"/>
                </a:srgbClr>
              </a:solidFill>
              <a:effectLst/>
              <a:uLnTx/>
              <a:uFillTx/>
              <a:latin typeface="Calibri"/>
              <a:ea typeface="+mn-ea"/>
              <a:cs typeface="+mn-cs"/>
            </a:endParaRPr>
          </a:p>
        </p:txBody>
      </p:sp>
    </p:spTree>
    <p:extLst>
      <p:ext uri="{BB962C8B-B14F-4D97-AF65-F5344CB8AC3E}">
        <p14:creationId xmlns:p14="http://schemas.microsoft.com/office/powerpoint/2010/main" val="169176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E240962A-D291-4EBD-ACA1-B65046E0A480}"/>
              </a:ext>
            </a:extLst>
          </p:cNvPr>
          <p:cNvGraphicFramePr>
            <a:graphicFrameLocks noGrp="1"/>
          </p:cNvGraphicFramePr>
          <p:nvPr>
            <p:ph idx="1"/>
            <p:extLst>
              <p:ext uri="{D42A27DB-BD31-4B8C-83A1-F6EECF244321}">
                <p14:modId xmlns:p14="http://schemas.microsoft.com/office/powerpoint/2010/main" val="3924959251"/>
              </p:ext>
            </p:extLst>
          </p:nvPr>
        </p:nvGraphicFramePr>
        <p:xfrm>
          <a:off x="429984" y="768688"/>
          <a:ext cx="11081657" cy="5320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251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4F3BA-0935-EF45-9773-6E5FDEC0A1EE}"/>
              </a:ext>
            </a:extLst>
          </p:cNvPr>
          <p:cNvPicPr>
            <a:picLocks noChangeAspect="1"/>
          </p:cNvPicPr>
          <p:nvPr/>
        </p:nvPicPr>
        <p:blipFill>
          <a:blip r:embed="rId3"/>
          <a:stretch>
            <a:fillRect/>
          </a:stretch>
        </p:blipFill>
        <p:spPr>
          <a:xfrm>
            <a:off x="4648200" y="816365"/>
            <a:ext cx="7239000" cy="5127235"/>
          </a:xfrm>
          <a:prstGeom prst="rect">
            <a:avLst/>
          </a:prstGeom>
        </p:spPr>
      </p:pic>
      <p:cxnSp>
        <p:nvCxnSpPr>
          <p:cNvPr id="14" name="Straight Arrow Connector 13">
            <a:extLst>
              <a:ext uri="{FF2B5EF4-FFF2-40B4-BE49-F238E27FC236}">
                <a16:creationId xmlns:a16="http://schemas.microsoft.com/office/drawing/2014/main" id="{1BA692C4-3535-C249-94EF-F78A93482527}"/>
              </a:ext>
            </a:extLst>
          </p:cNvPr>
          <p:cNvCxnSpPr>
            <a:cxnSpLocks/>
          </p:cNvCxnSpPr>
          <p:nvPr/>
        </p:nvCxnSpPr>
        <p:spPr>
          <a:xfrm flipH="1">
            <a:off x="7841254" y="816365"/>
            <a:ext cx="2278106" cy="242467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2A36B1C0-4F9A-244D-8A49-5F1EAFEAD0BF}"/>
              </a:ext>
            </a:extLst>
          </p:cNvPr>
          <p:cNvCxnSpPr>
            <a:cxnSpLocks/>
          </p:cNvCxnSpPr>
          <p:nvPr/>
        </p:nvCxnSpPr>
        <p:spPr>
          <a:xfrm flipH="1">
            <a:off x="7174366" y="914400"/>
            <a:ext cx="160080" cy="192800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92164" name="Text Box 40"/>
          <p:cNvSpPr txBox="1">
            <a:spLocks noChangeArrowheads="1"/>
          </p:cNvSpPr>
          <p:nvPr/>
        </p:nvSpPr>
        <p:spPr bwMode="auto">
          <a:xfrm>
            <a:off x="827591" y="4620230"/>
            <a:ext cx="2756102" cy="1200329"/>
          </a:xfrm>
          <a:prstGeom prst="rect">
            <a:avLst/>
          </a:prstGeom>
          <a:solidFill>
            <a:schemeClr val="tx2"/>
          </a:solidFill>
          <a:ln>
            <a:noFill/>
          </a:ln>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kumimoji="1" lang="en-US" altLang="en-US" sz="2400" dirty="0">
                <a:solidFill>
                  <a:srgbClr val="FFFFFF"/>
                </a:solidFill>
                <a:latin typeface="Tahoma" pitchFamily="34" charset="0"/>
              </a:rPr>
              <a:t>13.7% of adults are current smokers</a:t>
            </a:r>
          </a:p>
        </p:txBody>
      </p:sp>
      <p:cxnSp>
        <p:nvCxnSpPr>
          <p:cNvPr id="24" name="Straight Arrow Connector 23">
            <a:extLst>
              <a:ext uri="{FF2B5EF4-FFF2-40B4-BE49-F238E27FC236}">
                <a16:creationId xmlns:a16="http://schemas.microsoft.com/office/drawing/2014/main" id="{4FC8B9D9-E533-A342-94D0-48032882ED0A}"/>
              </a:ext>
            </a:extLst>
          </p:cNvPr>
          <p:cNvCxnSpPr>
            <a:cxnSpLocks/>
            <a:stCxn id="8" idx="2"/>
          </p:cNvCxnSpPr>
          <p:nvPr/>
        </p:nvCxnSpPr>
        <p:spPr>
          <a:xfrm>
            <a:off x="5952144" y="652640"/>
            <a:ext cx="495893" cy="1834157"/>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4B3462B6-E520-2142-8ACF-10D0F8834AEB}"/>
              </a:ext>
            </a:extLst>
          </p:cNvPr>
          <p:cNvCxnSpPr>
            <a:cxnSpLocks/>
          </p:cNvCxnSpPr>
          <p:nvPr/>
        </p:nvCxnSpPr>
        <p:spPr>
          <a:xfrm flipH="1">
            <a:off x="7661780" y="1392808"/>
            <a:ext cx="618715" cy="1665352"/>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4224B9D-4773-4945-8479-D560EBAE3DB9}"/>
              </a:ext>
            </a:extLst>
          </p:cNvPr>
          <p:cNvSpPr txBox="1"/>
          <p:nvPr/>
        </p:nvSpPr>
        <p:spPr>
          <a:xfrm>
            <a:off x="767522" y="375920"/>
            <a:ext cx="2361758" cy="369332"/>
          </a:xfrm>
          <a:prstGeom prst="rect">
            <a:avLst/>
          </a:prstGeom>
          <a:noFill/>
        </p:spPr>
        <p:txBody>
          <a:bodyPr wrap="square" rtlCol="0">
            <a:spAutoFit/>
          </a:bodyPr>
          <a:lstStyle/>
          <a:p>
            <a:r>
              <a:rPr lang="en-US" b="1" dirty="0">
                <a:solidFill>
                  <a:schemeClr val="accent4"/>
                </a:solidFill>
              </a:rPr>
              <a:t>61-90% Schizophrenia</a:t>
            </a:r>
          </a:p>
        </p:txBody>
      </p:sp>
      <p:sp>
        <p:nvSpPr>
          <p:cNvPr id="6" name="TextBox 5">
            <a:extLst>
              <a:ext uri="{FF2B5EF4-FFF2-40B4-BE49-F238E27FC236}">
                <a16:creationId xmlns:a16="http://schemas.microsoft.com/office/drawing/2014/main" id="{C8828E5D-74E2-3748-8E4C-5AFF68AA8927}"/>
              </a:ext>
            </a:extLst>
          </p:cNvPr>
          <p:cNvSpPr txBox="1"/>
          <p:nvPr/>
        </p:nvSpPr>
        <p:spPr>
          <a:xfrm>
            <a:off x="767521" y="741660"/>
            <a:ext cx="2593922" cy="369332"/>
          </a:xfrm>
          <a:prstGeom prst="rect">
            <a:avLst/>
          </a:prstGeom>
          <a:noFill/>
        </p:spPr>
        <p:txBody>
          <a:bodyPr wrap="square" rtlCol="0">
            <a:spAutoFit/>
          </a:bodyPr>
          <a:lstStyle/>
          <a:p>
            <a:r>
              <a:rPr lang="en-US" b="1" dirty="0">
                <a:solidFill>
                  <a:schemeClr val="accent4"/>
                </a:solidFill>
              </a:rPr>
              <a:t>51-70% Bipolar Disorder</a:t>
            </a:r>
          </a:p>
        </p:txBody>
      </p:sp>
      <p:sp>
        <p:nvSpPr>
          <p:cNvPr id="7" name="TextBox 6">
            <a:extLst>
              <a:ext uri="{FF2B5EF4-FFF2-40B4-BE49-F238E27FC236}">
                <a16:creationId xmlns:a16="http://schemas.microsoft.com/office/drawing/2014/main" id="{D04D375D-07B9-2B47-82EE-CD5725ABBB69}"/>
              </a:ext>
            </a:extLst>
          </p:cNvPr>
          <p:cNvSpPr txBox="1"/>
          <p:nvPr/>
        </p:nvSpPr>
        <p:spPr>
          <a:xfrm>
            <a:off x="3282121" y="2117465"/>
            <a:ext cx="1575435" cy="369332"/>
          </a:xfrm>
          <a:prstGeom prst="rect">
            <a:avLst/>
          </a:prstGeom>
          <a:noFill/>
        </p:spPr>
        <p:txBody>
          <a:bodyPr wrap="square" rtlCol="0">
            <a:spAutoFit/>
          </a:bodyPr>
          <a:lstStyle/>
          <a:p>
            <a:r>
              <a:rPr lang="en-US" b="1" dirty="0">
                <a:solidFill>
                  <a:schemeClr val="accent4"/>
                </a:solidFill>
              </a:rPr>
              <a:t>45-60% PTSD</a:t>
            </a:r>
          </a:p>
        </p:txBody>
      </p:sp>
      <p:sp>
        <p:nvSpPr>
          <p:cNvPr id="8" name="TextBox 7">
            <a:extLst>
              <a:ext uri="{FF2B5EF4-FFF2-40B4-BE49-F238E27FC236}">
                <a16:creationId xmlns:a16="http://schemas.microsoft.com/office/drawing/2014/main" id="{DEF5DDB0-70D1-884B-AF1C-ECEE6BB88330}"/>
              </a:ext>
            </a:extLst>
          </p:cNvPr>
          <p:cNvSpPr txBox="1"/>
          <p:nvPr/>
        </p:nvSpPr>
        <p:spPr>
          <a:xfrm>
            <a:off x="5105841" y="283308"/>
            <a:ext cx="1692605" cy="369332"/>
          </a:xfrm>
          <a:prstGeom prst="rect">
            <a:avLst/>
          </a:prstGeom>
          <a:noFill/>
        </p:spPr>
        <p:txBody>
          <a:bodyPr wrap="square" rtlCol="0">
            <a:spAutoFit/>
          </a:bodyPr>
          <a:lstStyle/>
          <a:p>
            <a:r>
              <a:rPr lang="en-US" b="1" dirty="0">
                <a:solidFill>
                  <a:schemeClr val="accent4"/>
                </a:solidFill>
              </a:rPr>
              <a:t>38-42% ADHD </a:t>
            </a:r>
          </a:p>
        </p:txBody>
      </p:sp>
      <p:sp>
        <p:nvSpPr>
          <p:cNvPr id="9" name="TextBox 8">
            <a:extLst>
              <a:ext uri="{FF2B5EF4-FFF2-40B4-BE49-F238E27FC236}">
                <a16:creationId xmlns:a16="http://schemas.microsoft.com/office/drawing/2014/main" id="{38E13937-16EB-AC4C-96E9-DFE19EBD27B6}"/>
              </a:ext>
            </a:extLst>
          </p:cNvPr>
          <p:cNvSpPr txBox="1"/>
          <p:nvPr/>
        </p:nvSpPr>
        <p:spPr>
          <a:xfrm>
            <a:off x="7394086" y="997438"/>
            <a:ext cx="2430780" cy="369332"/>
          </a:xfrm>
          <a:prstGeom prst="rect">
            <a:avLst/>
          </a:prstGeom>
          <a:noFill/>
        </p:spPr>
        <p:txBody>
          <a:bodyPr wrap="square" rtlCol="0">
            <a:spAutoFit/>
          </a:bodyPr>
          <a:lstStyle/>
          <a:p>
            <a:r>
              <a:rPr lang="en-US" b="1" dirty="0">
                <a:solidFill>
                  <a:schemeClr val="accent3"/>
                </a:solidFill>
              </a:rPr>
              <a:t>34-80% Alcohol Abuse</a:t>
            </a:r>
          </a:p>
        </p:txBody>
      </p:sp>
      <p:sp>
        <p:nvSpPr>
          <p:cNvPr id="11" name="TextBox 10">
            <a:extLst>
              <a:ext uri="{FF2B5EF4-FFF2-40B4-BE49-F238E27FC236}">
                <a16:creationId xmlns:a16="http://schemas.microsoft.com/office/drawing/2014/main" id="{B6676724-E231-C84A-AB4D-16D50D619562}"/>
              </a:ext>
            </a:extLst>
          </p:cNvPr>
          <p:cNvSpPr txBox="1"/>
          <p:nvPr/>
        </p:nvSpPr>
        <p:spPr>
          <a:xfrm>
            <a:off x="10027919" y="548660"/>
            <a:ext cx="1933315" cy="369332"/>
          </a:xfrm>
          <a:prstGeom prst="rect">
            <a:avLst/>
          </a:prstGeom>
          <a:noFill/>
        </p:spPr>
        <p:txBody>
          <a:bodyPr wrap="square">
            <a:spAutoFit/>
          </a:bodyPr>
          <a:lstStyle/>
          <a:p>
            <a:r>
              <a:rPr lang="en-US" b="1" dirty="0">
                <a:solidFill>
                  <a:schemeClr val="accent4"/>
                </a:solidFill>
              </a:rPr>
              <a:t>32-60% Anxiety</a:t>
            </a:r>
            <a:endParaRPr lang="en-US" dirty="0">
              <a:solidFill>
                <a:schemeClr val="accent4"/>
              </a:solidFill>
            </a:endParaRPr>
          </a:p>
        </p:txBody>
      </p:sp>
      <p:sp>
        <p:nvSpPr>
          <p:cNvPr id="13" name="TextBox 12">
            <a:extLst>
              <a:ext uri="{FF2B5EF4-FFF2-40B4-BE49-F238E27FC236}">
                <a16:creationId xmlns:a16="http://schemas.microsoft.com/office/drawing/2014/main" id="{68FB45C9-2FEE-754F-A52F-9ED26E5E147E}"/>
              </a:ext>
            </a:extLst>
          </p:cNvPr>
          <p:cNvSpPr txBox="1"/>
          <p:nvPr/>
        </p:nvSpPr>
        <p:spPr>
          <a:xfrm>
            <a:off x="6345141" y="573897"/>
            <a:ext cx="3058152" cy="369332"/>
          </a:xfrm>
          <a:prstGeom prst="rect">
            <a:avLst/>
          </a:prstGeom>
          <a:noFill/>
        </p:spPr>
        <p:txBody>
          <a:bodyPr wrap="square">
            <a:spAutoFit/>
          </a:bodyPr>
          <a:lstStyle/>
          <a:p>
            <a:r>
              <a:rPr lang="en-US" b="1" dirty="0">
                <a:solidFill>
                  <a:schemeClr val="accent4"/>
                </a:solidFill>
              </a:rPr>
              <a:t>36-80% Major Depression</a:t>
            </a:r>
            <a:endParaRPr lang="en-US" dirty="0">
              <a:solidFill>
                <a:schemeClr val="accent4"/>
              </a:solidFill>
            </a:endParaRPr>
          </a:p>
        </p:txBody>
      </p:sp>
      <p:sp>
        <p:nvSpPr>
          <p:cNvPr id="15" name="TextBox 14">
            <a:extLst>
              <a:ext uri="{FF2B5EF4-FFF2-40B4-BE49-F238E27FC236}">
                <a16:creationId xmlns:a16="http://schemas.microsoft.com/office/drawing/2014/main" id="{03C7E1E2-B27C-7744-98CE-F846A55260ED}"/>
              </a:ext>
            </a:extLst>
          </p:cNvPr>
          <p:cNvSpPr txBox="1"/>
          <p:nvPr/>
        </p:nvSpPr>
        <p:spPr>
          <a:xfrm>
            <a:off x="767521" y="1108884"/>
            <a:ext cx="3029733" cy="371312"/>
          </a:xfrm>
          <a:prstGeom prst="rect">
            <a:avLst/>
          </a:prstGeom>
          <a:noFill/>
        </p:spPr>
        <p:txBody>
          <a:bodyPr wrap="square">
            <a:spAutoFit/>
          </a:bodyPr>
          <a:lstStyle/>
          <a:p>
            <a:r>
              <a:rPr lang="en-US" b="1" dirty="0">
                <a:solidFill>
                  <a:schemeClr val="accent3"/>
                </a:solidFill>
              </a:rPr>
              <a:t>49-80% Other Drug Abuse</a:t>
            </a:r>
            <a:endParaRPr lang="en-US" dirty="0">
              <a:solidFill>
                <a:schemeClr val="accent3"/>
              </a:solidFill>
            </a:endParaRPr>
          </a:p>
        </p:txBody>
      </p:sp>
      <p:cxnSp>
        <p:nvCxnSpPr>
          <p:cNvPr id="22" name="Straight Arrow Connector 21">
            <a:extLst>
              <a:ext uri="{FF2B5EF4-FFF2-40B4-BE49-F238E27FC236}">
                <a16:creationId xmlns:a16="http://schemas.microsoft.com/office/drawing/2014/main" id="{489446DC-5B0B-7649-AE48-3D3B858FC835}"/>
              </a:ext>
            </a:extLst>
          </p:cNvPr>
          <p:cNvCxnSpPr>
            <a:cxnSpLocks/>
          </p:cNvCxnSpPr>
          <p:nvPr/>
        </p:nvCxnSpPr>
        <p:spPr>
          <a:xfrm flipV="1">
            <a:off x="4626479" y="2011680"/>
            <a:ext cx="605921" cy="3149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a:extLst>
              <a:ext uri="{FF2B5EF4-FFF2-40B4-BE49-F238E27FC236}">
                <a16:creationId xmlns:a16="http://schemas.microsoft.com/office/drawing/2014/main" id="{07A54E2D-7F0B-FE4F-8452-4B5055FD97F9}"/>
              </a:ext>
            </a:extLst>
          </p:cNvPr>
          <p:cNvCxnSpPr>
            <a:cxnSpLocks/>
          </p:cNvCxnSpPr>
          <p:nvPr/>
        </p:nvCxnSpPr>
        <p:spPr>
          <a:xfrm>
            <a:off x="3208087" y="914400"/>
            <a:ext cx="1543009" cy="369332"/>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33" name="Straight Arrow Connector 32">
            <a:extLst>
              <a:ext uri="{FF2B5EF4-FFF2-40B4-BE49-F238E27FC236}">
                <a16:creationId xmlns:a16="http://schemas.microsoft.com/office/drawing/2014/main" id="{785CFD1A-7F1A-6F4D-B035-1439DAA4C6FB}"/>
              </a:ext>
            </a:extLst>
          </p:cNvPr>
          <p:cNvCxnSpPr>
            <a:cxnSpLocks/>
          </p:cNvCxnSpPr>
          <p:nvPr/>
        </p:nvCxnSpPr>
        <p:spPr>
          <a:xfrm>
            <a:off x="3361443" y="1283732"/>
            <a:ext cx="1389653" cy="155692"/>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86DD96-BE82-9D47-9C10-E55546A5DAF6}"/>
              </a:ext>
            </a:extLst>
          </p:cNvPr>
          <p:cNvCxnSpPr/>
          <p:nvPr/>
        </p:nvCxnSpPr>
        <p:spPr>
          <a:xfrm flipV="1">
            <a:off x="7865357" y="3241040"/>
            <a:ext cx="0" cy="2434855"/>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a:extLst>
              <a:ext uri="{FF2B5EF4-FFF2-40B4-BE49-F238E27FC236}">
                <a16:creationId xmlns:a16="http://schemas.microsoft.com/office/drawing/2014/main" id="{21A19C7B-8DE6-6845-9863-705687787248}"/>
              </a:ext>
            </a:extLst>
          </p:cNvPr>
          <p:cNvCxnSpPr>
            <a:cxnSpLocks/>
          </p:cNvCxnSpPr>
          <p:nvPr/>
        </p:nvCxnSpPr>
        <p:spPr>
          <a:xfrm flipV="1">
            <a:off x="7631677" y="3129280"/>
            <a:ext cx="0" cy="25466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22B5EADE-2CA9-4240-8E6A-B95BDAFCD63B}"/>
              </a:ext>
            </a:extLst>
          </p:cNvPr>
          <p:cNvCxnSpPr>
            <a:cxnSpLocks/>
          </p:cNvCxnSpPr>
          <p:nvPr/>
        </p:nvCxnSpPr>
        <p:spPr>
          <a:xfrm flipV="1">
            <a:off x="7174366" y="2842400"/>
            <a:ext cx="0" cy="2918320"/>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3" name="Rectangle 42">
            <a:extLst>
              <a:ext uri="{FF2B5EF4-FFF2-40B4-BE49-F238E27FC236}">
                <a16:creationId xmlns:a16="http://schemas.microsoft.com/office/drawing/2014/main" id="{5EC141C6-088E-0C45-B5BA-7BCA5E65C726}"/>
              </a:ext>
            </a:extLst>
          </p:cNvPr>
          <p:cNvSpPr/>
          <p:nvPr/>
        </p:nvSpPr>
        <p:spPr>
          <a:xfrm>
            <a:off x="5457175" y="4695249"/>
            <a:ext cx="1162780" cy="519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1CEEC391-C20A-F944-AAEA-0BF68F79F912}"/>
              </a:ext>
            </a:extLst>
          </p:cNvPr>
          <p:cNvCxnSpPr>
            <a:cxnSpLocks/>
          </p:cNvCxnSpPr>
          <p:nvPr/>
        </p:nvCxnSpPr>
        <p:spPr>
          <a:xfrm flipV="1">
            <a:off x="6448037" y="2425115"/>
            <a:ext cx="21726" cy="3335605"/>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49308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latin typeface="+mn-lt"/>
              </a:rPr>
              <a:t>Medication Assisted Treatment</a:t>
            </a:r>
          </a:p>
        </p:txBody>
      </p:sp>
      <p:pic>
        <p:nvPicPr>
          <p:cNvPr id="4" name="Picture 3">
            <a:extLst>
              <a:ext uri="{FF2B5EF4-FFF2-40B4-BE49-F238E27FC236}">
                <a16:creationId xmlns:a16="http://schemas.microsoft.com/office/drawing/2014/main" id="{56D7F8A8-9937-1F48-963C-5E95EE715F50}"/>
              </a:ext>
            </a:extLst>
          </p:cNvPr>
          <p:cNvPicPr>
            <a:picLocks noChangeAspect="1"/>
          </p:cNvPicPr>
          <p:nvPr/>
        </p:nvPicPr>
        <p:blipFill>
          <a:blip r:embed="rId3"/>
          <a:stretch>
            <a:fillRect/>
          </a:stretch>
        </p:blipFill>
        <p:spPr>
          <a:xfrm>
            <a:off x="5837191" y="1524000"/>
            <a:ext cx="5920739" cy="4267199"/>
          </a:xfrm>
          <a:prstGeom prst="rect">
            <a:avLst/>
          </a:prstGeom>
        </p:spPr>
      </p:pic>
      <p:sp>
        <p:nvSpPr>
          <p:cNvPr id="3" name="Content Placeholder 2"/>
          <p:cNvSpPr>
            <a:spLocks noGrp="1"/>
          </p:cNvSpPr>
          <p:nvPr>
            <p:ph type="body" sz="quarter" idx="10"/>
          </p:nvPr>
        </p:nvSpPr>
        <p:spPr>
          <a:xfrm>
            <a:off x="711664" y="1524000"/>
            <a:ext cx="5638800" cy="4267200"/>
          </a:xfrm>
        </p:spPr>
        <p:txBody>
          <a:bodyPr>
            <a:normAutofit lnSpcReduction="10000"/>
          </a:bodyPr>
          <a:lstStyle/>
          <a:p>
            <a:pPr marL="457200" indent="-457200">
              <a:spcBef>
                <a:spcPts val="0"/>
              </a:spcBef>
              <a:spcAft>
                <a:spcPts val="1200"/>
              </a:spcAft>
            </a:pPr>
            <a:r>
              <a:rPr lang="en-US" sz="3200" dirty="0">
                <a:solidFill>
                  <a:srgbClr val="3F9B4C"/>
                </a:solidFill>
              </a:rPr>
              <a:t>Combination of behavioral interventions and medications</a:t>
            </a:r>
          </a:p>
          <a:p>
            <a:pPr marL="457200" indent="-457200">
              <a:spcBef>
                <a:spcPts val="0"/>
              </a:spcBef>
              <a:spcAft>
                <a:spcPts val="1200"/>
              </a:spcAft>
            </a:pPr>
            <a:r>
              <a:rPr lang="en-US" sz="3200" dirty="0">
                <a:solidFill>
                  <a:srgbClr val="3F9B4C"/>
                </a:solidFill>
              </a:rPr>
              <a:t>Highly effective treatment option for alcohol, opioid, or </a:t>
            </a:r>
            <a:r>
              <a:rPr lang="en-US" sz="3200" dirty="0">
                <a:solidFill>
                  <a:schemeClr val="tx2"/>
                </a:solidFill>
              </a:rPr>
              <a:t>tobacco dependence </a:t>
            </a:r>
          </a:p>
          <a:p>
            <a:pPr marL="457200" indent="-457200">
              <a:spcBef>
                <a:spcPts val="0"/>
              </a:spcBef>
              <a:spcAft>
                <a:spcPts val="1200"/>
              </a:spcAft>
            </a:pPr>
            <a:r>
              <a:rPr lang="en-US" sz="3200" dirty="0">
                <a:solidFill>
                  <a:srgbClr val="3F9B4C"/>
                </a:solidFill>
              </a:rPr>
              <a:t>Reduces illicit drug use and overdose deaths</a:t>
            </a:r>
          </a:p>
          <a:p>
            <a:pPr marL="457200" indent="-457200">
              <a:spcBef>
                <a:spcPts val="0"/>
              </a:spcBef>
              <a:spcAft>
                <a:spcPts val="1200"/>
              </a:spcAft>
            </a:pPr>
            <a:endParaRPr lang="en-US" dirty="0">
              <a:solidFill>
                <a:schemeClr val="accent1"/>
              </a:solidFill>
            </a:endParaRPr>
          </a:p>
        </p:txBody>
      </p:sp>
    </p:spTree>
    <p:extLst>
      <p:ext uri="{BB962C8B-B14F-4D97-AF65-F5344CB8AC3E}">
        <p14:creationId xmlns:p14="http://schemas.microsoft.com/office/powerpoint/2010/main" val="154972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TICKYSTYLE" val="footnote"/>
</p:tagLst>
</file>

<file path=ppt/tags/tag2.xml><?xml version="1.0" encoding="utf-8"?>
<p:tagLst xmlns:a="http://schemas.openxmlformats.org/drawingml/2006/main" xmlns:r="http://schemas.openxmlformats.org/officeDocument/2006/relationships" xmlns:p="http://schemas.openxmlformats.org/presentationml/2006/main">
  <p:tag name="STICKYSTYLE" val="annotations (slide)"/>
</p:tagLst>
</file>

<file path=ppt/tags/tag3.xml><?xml version="1.0" encoding="utf-8"?>
<p:tagLst xmlns:a="http://schemas.openxmlformats.org/drawingml/2006/main" xmlns:r="http://schemas.openxmlformats.org/officeDocument/2006/relationships" xmlns:p="http://schemas.openxmlformats.org/presentationml/2006/main">
  <p:tag name="STICKYSTYLE" val="annotations (notes"/>
</p:tagLst>
</file>

<file path=ppt/tags/tag4.xml><?xml version="1.0" encoding="utf-8"?>
<p:tagLst xmlns:a="http://schemas.openxmlformats.org/drawingml/2006/main" xmlns:r="http://schemas.openxmlformats.org/officeDocument/2006/relationships" xmlns:p="http://schemas.openxmlformats.org/presentationml/2006/main">
  <p:tag name="STICKYSTYLE" val="annotations (notes"/>
</p:tagLst>
</file>

<file path=ppt/theme/theme1.xml><?xml version="1.0" encoding="utf-8"?>
<a:theme xmlns:a="http://schemas.openxmlformats.org/drawingml/2006/main" name="Tobacco Treatment Specialist - Template">
  <a:themeElements>
    <a:clrScheme name="Custom 13">
      <a:dk1>
        <a:sysClr val="windowText" lastClr="000000"/>
      </a:dk1>
      <a:lt1>
        <a:sysClr val="window" lastClr="FFFFFF"/>
      </a:lt1>
      <a:dk2>
        <a:srgbClr val="1F497D"/>
      </a:dk2>
      <a:lt2>
        <a:srgbClr val="EEECE1"/>
      </a:lt2>
      <a:accent1>
        <a:srgbClr val="4BACC6"/>
      </a:accent1>
      <a:accent2>
        <a:srgbClr val="404040"/>
      </a:accent2>
      <a:accent3>
        <a:srgbClr val="76923C"/>
      </a:accent3>
      <a:accent4>
        <a:srgbClr val="C0504D"/>
      </a:accent4>
      <a:accent5>
        <a:srgbClr val="8064A2"/>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MTTS - Module 5 Pharmacotherapy 10.7.21" id="{C0B7AD64-86E4-E147-9EB6-574394BA2509}" vid="{C4FA656C-787B-FA40-91EA-7C27AEE24E9A}"/>
    </a:ext>
  </a:extLst>
</a:theme>
</file>

<file path=ppt/theme/theme2.xml><?xml version="1.0" encoding="utf-8"?>
<a:theme xmlns:a="http://schemas.openxmlformats.org/drawingml/2006/main" name="TR-Template-2">
  <a:themeElements>
    <a:clrScheme name="BHWP - TR">
      <a:dk1>
        <a:sysClr val="windowText" lastClr="000000"/>
      </a:dk1>
      <a:lt1>
        <a:sysClr val="window" lastClr="FFFFFF"/>
      </a:lt1>
      <a:dk2>
        <a:srgbClr val="2F6DB2"/>
      </a:dk2>
      <a:lt2>
        <a:srgbClr val="F2F2F2"/>
      </a:lt2>
      <a:accent1>
        <a:srgbClr val="3F9B4C"/>
      </a:accent1>
      <a:accent2>
        <a:srgbClr val="E95757"/>
      </a:accent2>
      <a:accent3>
        <a:srgbClr val="F09B36"/>
      </a:accent3>
      <a:accent4>
        <a:srgbClr val="5DBC68"/>
      </a:accent4>
      <a:accent5>
        <a:srgbClr val="82C3D2"/>
      </a:accent5>
      <a:accent6>
        <a:srgbClr val="887DBA"/>
      </a:accent6>
      <a:hlink>
        <a:srgbClr val="2F6DB2"/>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Tobacco Treatment Specialist - Template</Template>
  <TotalTime>6345</TotalTime>
  <Words>3905</Words>
  <Application>Microsoft Office PowerPoint</Application>
  <PresentationFormat>Widescreen</PresentationFormat>
  <Paragraphs>440</Paragraphs>
  <Slides>48</Slides>
  <Notes>47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48</vt:i4>
      </vt:variant>
    </vt:vector>
  </HeadingPairs>
  <TitlesOfParts>
    <vt:vector size="62" baseType="lpstr">
      <vt:lpstr>Arial</vt:lpstr>
      <vt:lpstr>Avenir Book</vt:lpstr>
      <vt:lpstr>Calibri</vt:lpstr>
      <vt:lpstr>Calibri Light</vt:lpstr>
      <vt:lpstr>Courier New</vt:lpstr>
      <vt:lpstr>Rockwell</vt:lpstr>
      <vt:lpstr>Tahoma</vt:lpstr>
      <vt:lpstr>Times New Roman</vt:lpstr>
      <vt:lpstr>Trebuchet MS</vt:lpstr>
      <vt:lpstr>Wingdings</vt:lpstr>
      <vt:lpstr>Tobacco Treatment Specialist - Template</vt:lpstr>
      <vt:lpstr>TR-Template-2</vt:lpstr>
      <vt:lpstr>2_Office Theme</vt:lpstr>
      <vt:lpstr>1_Office Theme</vt:lpstr>
      <vt:lpstr>Varenicline as a Smoking Cessation Tool for Long-Term Recovery</vt:lpstr>
      <vt:lpstr>PowerPoint Presentation</vt:lpstr>
      <vt:lpstr>PowerPoint Presentation</vt:lpstr>
      <vt:lpstr>PowerPoint Presentation</vt:lpstr>
      <vt:lpstr>Today’s Featured Speaker</vt:lpstr>
      <vt:lpstr>Disclosure</vt:lpstr>
      <vt:lpstr>PowerPoint Presentation</vt:lpstr>
      <vt:lpstr>PowerPoint Presentation</vt:lpstr>
      <vt:lpstr>Medication Assisted Treatment</vt:lpstr>
      <vt:lpstr>PowerPoint Presentation</vt:lpstr>
      <vt:lpstr>Tobacco Cessation Medications</vt:lpstr>
      <vt:lpstr>Dopamine Reward Pathway</vt:lpstr>
      <vt:lpstr>Varenicline Tartrate</vt:lpstr>
      <vt:lpstr>Varenicline: Side Effects &amp; Precautions</vt:lpstr>
      <vt:lpstr>PowerPoint Presentation</vt:lpstr>
      <vt:lpstr>Black Box Warning</vt:lpstr>
      <vt:lpstr>Effectiveness of Varenicline</vt:lpstr>
      <vt:lpstr>Numbers Needed to Treat Cochrane Review </vt:lpstr>
      <vt:lpstr>Pharmacotherapy Efficacy</vt:lpstr>
      <vt:lpstr>PowerPoint Presentation</vt:lpstr>
      <vt:lpstr>PowerPoint Presentation</vt:lpstr>
      <vt:lpstr>Effectiveness: EAGLES</vt:lpstr>
      <vt:lpstr>Effectiveness:  Prospective Cohort Study</vt:lpstr>
      <vt:lpstr>Effectiveness: Systemic Reviews and Meta-Analyses</vt:lpstr>
      <vt:lpstr>Effectiveness: Combined Pharmacotherapy</vt:lpstr>
      <vt:lpstr>Safety of Varenicline</vt:lpstr>
      <vt:lpstr>PowerPoint Presentation</vt:lpstr>
      <vt:lpstr>PowerPoint Presentation</vt:lpstr>
      <vt:lpstr>Safety: EAGLES</vt:lpstr>
      <vt:lpstr>Safety:  Prospective Cohort Study</vt:lpstr>
      <vt:lpstr>Safety: Systemic Reviews and Meta-Analyses</vt:lpstr>
      <vt:lpstr>Clinical Implications</vt:lpstr>
      <vt:lpstr>Expert Panel Recommendations</vt:lpstr>
      <vt:lpstr>The 5As</vt:lpstr>
      <vt:lpstr>Treatment Intervention Model </vt:lpstr>
      <vt:lpstr>Cross-Cutting Interventions</vt:lpstr>
      <vt:lpstr>Current Considerations</vt:lpstr>
      <vt:lpstr>Chantix Recall</vt:lpstr>
      <vt:lpstr>Varenicline Availability</vt:lpstr>
      <vt:lpstr>Coverage &amp; Billing</vt:lpstr>
      <vt:lpstr>Future Possibilities</vt:lpstr>
      <vt:lpstr>Cytisine</vt:lpstr>
      <vt:lpstr>Making the Case</vt:lpstr>
      <vt:lpstr>Behavioral Causes of Death in US</vt:lpstr>
      <vt:lpstr>Quitting:  It Can Be Done</vt:lpstr>
      <vt:lpstr>Comments &amp; Questions?</vt:lpstr>
      <vt:lpstr>PowerPoint Presentation</vt:lpstr>
      <vt:lpstr>Thank you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Rocky Mountain Tobacco Treatment Specialist (RMTTS) Training Program</dc:title>
  <dc:creator>Morris, Chad</dc:creator>
  <cp:lastModifiedBy>Hope Rothenberg</cp:lastModifiedBy>
  <cp:revision>52</cp:revision>
  <dcterms:created xsi:type="dcterms:W3CDTF">2022-01-21T17:35:33Z</dcterms:created>
  <dcterms:modified xsi:type="dcterms:W3CDTF">2022-02-24T19:20:42Z</dcterms:modified>
</cp:coreProperties>
</file>